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28" r:id="rId2"/>
    <p:sldId id="442" r:id="rId3"/>
    <p:sldId id="425" r:id="rId4"/>
    <p:sldId id="475" r:id="rId5"/>
    <p:sldId id="426" r:id="rId6"/>
    <p:sldId id="474" r:id="rId7"/>
    <p:sldId id="441" r:id="rId8"/>
    <p:sldId id="434" r:id="rId9"/>
    <p:sldId id="435" r:id="rId10"/>
    <p:sldId id="436" r:id="rId11"/>
    <p:sldId id="455" r:id="rId12"/>
    <p:sldId id="495" r:id="rId13"/>
    <p:sldId id="450" r:id="rId14"/>
    <p:sldId id="457" r:id="rId15"/>
    <p:sldId id="452" r:id="rId16"/>
    <p:sldId id="468" r:id="rId17"/>
    <p:sldId id="463" r:id="rId18"/>
    <p:sldId id="464" r:id="rId19"/>
    <p:sldId id="465" r:id="rId20"/>
    <p:sldId id="497" r:id="rId21"/>
    <p:sldId id="466" r:id="rId22"/>
    <p:sldId id="467" r:id="rId23"/>
    <p:sldId id="469" r:id="rId24"/>
    <p:sldId id="477" r:id="rId25"/>
    <p:sldId id="472" r:id="rId26"/>
    <p:sldId id="478" r:id="rId27"/>
    <p:sldId id="479" r:id="rId28"/>
    <p:sldId id="502" r:id="rId29"/>
    <p:sldId id="501" r:id="rId30"/>
    <p:sldId id="480" r:id="rId31"/>
    <p:sldId id="482" r:id="rId32"/>
    <p:sldId id="481" r:id="rId33"/>
    <p:sldId id="483" r:id="rId34"/>
    <p:sldId id="486" r:id="rId35"/>
    <p:sldId id="487" r:id="rId36"/>
    <p:sldId id="488" r:id="rId37"/>
    <p:sldId id="490" r:id="rId38"/>
    <p:sldId id="489" r:id="rId39"/>
    <p:sldId id="491" r:id="rId40"/>
    <p:sldId id="493" r:id="rId41"/>
    <p:sldId id="494" r:id="rId42"/>
    <p:sldId id="500" r:id="rId43"/>
    <p:sldId id="293" r:id="rId44"/>
    <p:sldId id="505" r:id="rId45"/>
    <p:sldId id="498" r:id="rId46"/>
  </p:sldIdLst>
  <p:sldSz cx="9144000" cy="5143500" type="screen16x9"/>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5"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38"/>
    <a:srgbClr val="9BBB59"/>
    <a:srgbClr val="D9D9D9"/>
    <a:srgbClr val="008000"/>
    <a:srgbClr val="595959"/>
    <a:srgbClr val="5D9925"/>
    <a:srgbClr val="84BD75"/>
    <a:srgbClr val="92D048"/>
    <a:srgbClr val="6EC482"/>
    <a:srgbClr val="72BA4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39" autoAdjust="0"/>
    <p:restoredTop sz="95149" autoAdjust="0"/>
  </p:normalViewPr>
  <p:slideViewPr>
    <p:cSldViewPr snapToGrid="0">
      <p:cViewPr varScale="1">
        <p:scale>
          <a:sx n="108" d="100"/>
          <a:sy n="108" d="100"/>
        </p:scale>
        <p:origin x="309" y="39"/>
      </p:cViewPr>
      <p:guideLst>
        <p:guide orient="horz" pos="157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7" d="100"/>
          <a:sy n="67" d="100"/>
        </p:scale>
        <p:origin x="3507" y="24"/>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Дата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84214D9-C2A8-435E-81A7-AEF81DD9200E}" type="datetimeFigureOut">
              <a:rPr lang="en-US" smtClean="0"/>
              <a:t>7/2/2023</a:t>
            </a:fld>
            <a:endParaRPr lang="en-US"/>
          </a:p>
        </p:txBody>
      </p:sp>
      <p:sp>
        <p:nvSpPr>
          <p:cNvPr id="4" name="Образ слайда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Заметки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Номер слайда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D3959CD-CFDB-4250-8AFC-B1E48FE8A331}" type="slidenum">
              <a:rPr lang="en-US" smtClean="0"/>
              <a:t>‹#›</a:t>
            </a:fld>
            <a:endParaRPr lang="en-US"/>
          </a:p>
        </p:txBody>
      </p:sp>
    </p:spTree>
    <p:extLst>
      <p:ext uri="{BB962C8B-B14F-4D97-AF65-F5344CB8AC3E}">
        <p14:creationId xmlns:p14="http://schemas.microsoft.com/office/powerpoint/2010/main" val="182074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3959CD-CFDB-4250-8AFC-B1E48FE8A331}" type="slidenum">
              <a:rPr lang="en-US" smtClean="0"/>
              <a:t>5</a:t>
            </a:fld>
            <a:endParaRPr lang="en-US"/>
          </a:p>
        </p:txBody>
      </p:sp>
    </p:spTree>
    <p:extLst>
      <p:ext uri="{BB962C8B-B14F-4D97-AF65-F5344CB8AC3E}">
        <p14:creationId xmlns:p14="http://schemas.microsoft.com/office/powerpoint/2010/main" val="168528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9</a:t>
            </a:fld>
            <a:endParaRPr lang="en-US"/>
          </a:p>
        </p:txBody>
      </p:sp>
    </p:spTree>
    <p:extLst>
      <p:ext uri="{BB962C8B-B14F-4D97-AF65-F5344CB8AC3E}">
        <p14:creationId xmlns:p14="http://schemas.microsoft.com/office/powerpoint/2010/main" val="26224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10</a:t>
            </a:fld>
            <a:endParaRPr lang="en-US"/>
          </a:p>
        </p:txBody>
      </p:sp>
    </p:spTree>
    <p:extLst>
      <p:ext uri="{BB962C8B-B14F-4D97-AF65-F5344CB8AC3E}">
        <p14:creationId xmlns:p14="http://schemas.microsoft.com/office/powerpoint/2010/main" val="362161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17</a:t>
            </a:fld>
            <a:endParaRPr lang="en-US"/>
          </a:p>
        </p:txBody>
      </p:sp>
    </p:spTree>
    <p:extLst>
      <p:ext uri="{BB962C8B-B14F-4D97-AF65-F5344CB8AC3E}">
        <p14:creationId xmlns:p14="http://schemas.microsoft.com/office/powerpoint/2010/main" val="201758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22</a:t>
            </a:fld>
            <a:endParaRPr lang="en-US"/>
          </a:p>
        </p:txBody>
      </p:sp>
    </p:spTree>
    <p:extLst>
      <p:ext uri="{BB962C8B-B14F-4D97-AF65-F5344CB8AC3E}">
        <p14:creationId xmlns:p14="http://schemas.microsoft.com/office/powerpoint/2010/main" val="12276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27</a:t>
            </a:fld>
            <a:endParaRPr lang="en-US"/>
          </a:p>
        </p:txBody>
      </p:sp>
    </p:spTree>
    <p:extLst>
      <p:ext uri="{BB962C8B-B14F-4D97-AF65-F5344CB8AC3E}">
        <p14:creationId xmlns:p14="http://schemas.microsoft.com/office/powerpoint/2010/main" val="79249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29</a:t>
            </a:fld>
            <a:endParaRPr lang="en-US"/>
          </a:p>
        </p:txBody>
      </p:sp>
    </p:spTree>
    <p:extLst>
      <p:ext uri="{BB962C8B-B14F-4D97-AF65-F5344CB8AC3E}">
        <p14:creationId xmlns:p14="http://schemas.microsoft.com/office/powerpoint/2010/main" val="112240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35</a:t>
            </a:fld>
            <a:endParaRPr lang="en-US"/>
          </a:p>
        </p:txBody>
      </p:sp>
    </p:spTree>
    <p:extLst>
      <p:ext uri="{BB962C8B-B14F-4D97-AF65-F5344CB8AC3E}">
        <p14:creationId xmlns:p14="http://schemas.microsoft.com/office/powerpoint/2010/main" val="262716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959CD-CFDB-4250-8AFC-B1E48FE8A331}" type="slidenum">
              <a:rPr lang="en-US" smtClean="0"/>
              <a:t>41</a:t>
            </a:fld>
            <a:endParaRPr lang="en-US"/>
          </a:p>
        </p:txBody>
      </p:sp>
    </p:spTree>
    <p:extLst>
      <p:ext uri="{BB962C8B-B14F-4D97-AF65-F5344CB8AC3E}">
        <p14:creationId xmlns:p14="http://schemas.microsoft.com/office/powerpoint/2010/main" val="3155318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066BB-339B-4715-8354-F1A17A7904D3}" type="datetimeFigureOut">
              <a:rPr lang="en-US" smtClean="0"/>
              <a:pPr/>
              <a:t>7/2/2023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F6128-D446-4A92-BF0B-8811300722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hasCustomPrompt="1"/>
          </p:nvPr>
        </p:nvSpPr>
        <p:spPr>
          <a:xfrm>
            <a:off x="1051559" y="2408238"/>
            <a:ext cx="7132003" cy="4518025"/>
          </a:xfrm>
        </p:spPr>
        <p:txBody>
          <a:bodyPr>
            <a:norm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43913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480060" y="223520"/>
            <a:ext cx="3755390" cy="2715260"/>
          </a:xfrm>
          <a:custGeom>
            <a:avLst/>
            <a:gdLst>
              <a:gd name="connsiteX0" fmla="*/ 3342640 w 3755390"/>
              <a:gd name="connsiteY0" fmla="*/ 0 h 2715260"/>
              <a:gd name="connsiteX1" fmla="*/ 3755390 w 3755390"/>
              <a:gd name="connsiteY1" fmla="*/ 2073910 h 2715260"/>
              <a:gd name="connsiteX2" fmla="*/ 438150 w 3755390"/>
              <a:gd name="connsiteY2" fmla="*/ 2715260 h 2715260"/>
              <a:gd name="connsiteX3" fmla="*/ 0 w 3755390"/>
              <a:gd name="connsiteY3" fmla="*/ 508000 h 2715260"/>
            </a:gdLst>
            <a:ahLst/>
            <a:cxnLst>
              <a:cxn ang="0">
                <a:pos x="connsiteX0" y="connsiteY0"/>
              </a:cxn>
              <a:cxn ang="0">
                <a:pos x="connsiteX1" y="connsiteY1"/>
              </a:cxn>
              <a:cxn ang="0">
                <a:pos x="connsiteX2" y="connsiteY2"/>
              </a:cxn>
              <a:cxn ang="0">
                <a:pos x="connsiteX3" y="connsiteY3"/>
              </a:cxn>
            </a:cxnLst>
            <a:rect l="l" t="t" r="r" b="b"/>
            <a:pathLst>
              <a:path w="3755390" h="2715260">
                <a:moveTo>
                  <a:pt x="3342640" y="0"/>
                </a:moveTo>
                <a:lnTo>
                  <a:pt x="3755390" y="2073910"/>
                </a:lnTo>
                <a:lnTo>
                  <a:pt x="438150" y="2715260"/>
                </a:lnTo>
                <a:lnTo>
                  <a:pt x="0" y="5080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endParaRPr lang="en-US" dirty="0"/>
          </a:p>
          <a:p>
            <a:endParaRPr lang="en-US" dirty="0"/>
          </a:p>
          <a:p>
            <a:endParaRPr lang="en-US" dirty="0"/>
          </a:p>
          <a:p>
            <a:endParaRPr lang="en-US" dirty="0"/>
          </a:p>
          <a:p>
            <a:endParaRPr lang="en-US" dirty="0"/>
          </a:p>
          <a:p>
            <a:r>
              <a:rPr lang="en-US" dirty="0"/>
              <a:t>                                              YOUR IMAGE HERE</a:t>
            </a:r>
          </a:p>
        </p:txBody>
      </p:sp>
    </p:spTree>
    <p:extLst>
      <p:ext uri="{BB962C8B-B14F-4D97-AF65-F5344CB8AC3E}">
        <p14:creationId xmlns:p14="http://schemas.microsoft.com/office/powerpoint/2010/main" val="2435309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6131242" y="900113"/>
            <a:ext cx="1669733" cy="2862262"/>
          </a:xfrm>
          <a:custGeom>
            <a:avLst/>
            <a:gdLst>
              <a:gd name="connsiteX0" fmla="*/ 76200 w 1669733"/>
              <a:gd name="connsiteY0" fmla="*/ 0 h 2862262"/>
              <a:gd name="connsiteX1" fmla="*/ 1669733 w 1669733"/>
              <a:gd name="connsiteY1" fmla="*/ 57150 h 2862262"/>
              <a:gd name="connsiteX2" fmla="*/ 1560195 w 1669733"/>
              <a:gd name="connsiteY2" fmla="*/ 2862262 h 2862262"/>
              <a:gd name="connsiteX3" fmla="*/ 0 w 1669733"/>
              <a:gd name="connsiteY3" fmla="*/ 2795587 h 2862262"/>
            </a:gdLst>
            <a:ahLst/>
            <a:cxnLst>
              <a:cxn ang="0">
                <a:pos x="connsiteX0" y="connsiteY0"/>
              </a:cxn>
              <a:cxn ang="0">
                <a:pos x="connsiteX1" y="connsiteY1"/>
              </a:cxn>
              <a:cxn ang="0">
                <a:pos x="connsiteX2" y="connsiteY2"/>
              </a:cxn>
              <a:cxn ang="0">
                <a:pos x="connsiteX3" y="connsiteY3"/>
              </a:cxn>
            </a:cxnLst>
            <a:rect l="l" t="t" r="r" b="b"/>
            <a:pathLst>
              <a:path w="1669733" h="2862262">
                <a:moveTo>
                  <a:pt x="76200" y="0"/>
                </a:moveTo>
                <a:lnTo>
                  <a:pt x="1669733" y="57150"/>
                </a:lnTo>
                <a:lnTo>
                  <a:pt x="1560195" y="2862262"/>
                </a:lnTo>
                <a:lnTo>
                  <a:pt x="0" y="2795587"/>
                </a:lnTo>
                <a:close/>
              </a:path>
            </a:pathLst>
          </a:custGeom>
        </p:spPr>
        <p:txBody>
          <a:bodyPr wrap="square">
            <a:noAutofit/>
          </a:bodyPr>
          <a:lstStyle>
            <a:lvl1pPr marL="0" indent="0" algn="ctr">
              <a:buNone/>
              <a:defRPr sz="1100">
                <a:latin typeface="Ossem Rounded" panose="00000500000000000000" pitchFamily="50" charset="-52"/>
              </a:defRPr>
            </a:lvl1pPr>
          </a:lstStyle>
          <a:p>
            <a:endParaRPr lang="en-US" dirty="0"/>
          </a:p>
          <a:p>
            <a:endParaRPr lang="en-US" dirty="0"/>
          </a:p>
          <a:p>
            <a:endParaRPr lang="en-US" dirty="0"/>
          </a:p>
          <a:p>
            <a:r>
              <a:rPr lang="en-US" dirty="0"/>
              <a:t>YOUR IMAGE HERE</a:t>
            </a:r>
          </a:p>
        </p:txBody>
      </p:sp>
    </p:spTree>
    <p:extLst>
      <p:ext uri="{BB962C8B-B14F-4D97-AF65-F5344CB8AC3E}">
        <p14:creationId xmlns:p14="http://schemas.microsoft.com/office/powerpoint/2010/main" val="863966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6" name="Рисунок 5"/>
          <p:cNvSpPr>
            <a:spLocks noGrp="1"/>
          </p:cNvSpPr>
          <p:nvPr>
            <p:ph type="pic" sz="quarter" idx="10" hasCustomPrompt="1"/>
          </p:nvPr>
        </p:nvSpPr>
        <p:spPr>
          <a:xfrm>
            <a:off x="6195060" y="944881"/>
            <a:ext cx="1874520" cy="3329939"/>
          </a:xfrm>
          <a:custGeom>
            <a:avLst/>
            <a:gdLst>
              <a:gd name="connsiteX0" fmla="*/ 0 w 1874520"/>
              <a:gd name="connsiteY0" fmla="*/ 0 h 3279213"/>
              <a:gd name="connsiteX1" fmla="*/ 1874520 w 1874520"/>
              <a:gd name="connsiteY1" fmla="*/ 0 h 3279213"/>
              <a:gd name="connsiteX2" fmla="*/ 1874520 w 1874520"/>
              <a:gd name="connsiteY2" fmla="*/ 3279213 h 3279213"/>
              <a:gd name="connsiteX3" fmla="*/ 0 w 1874520"/>
              <a:gd name="connsiteY3" fmla="*/ 3279213 h 3279213"/>
            </a:gdLst>
            <a:ahLst/>
            <a:cxnLst>
              <a:cxn ang="0">
                <a:pos x="connsiteX0" y="connsiteY0"/>
              </a:cxn>
              <a:cxn ang="0">
                <a:pos x="connsiteX1" y="connsiteY1"/>
              </a:cxn>
              <a:cxn ang="0">
                <a:pos x="connsiteX2" y="connsiteY2"/>
              </a:cxn>
              <a:cxn ang="0">
                <a:pos x="connsiteX3" y="connsiteY3"/>
              </a:cxn>
            </a:cxnLst>
            <a:rect l="l" t="t" r="r" b="b"/>
            <a:pathLst>
              <a:path w="1874520" h="3279213">
                <a:moveTo>
                  <a:pt x="0" y="0"/>
                </a:moveTo>
                <a:lnTo>
                  <a:pt x="1874520" y="0"/>
                </a:lnTo>
                <a:lnTo>
                  <a:pt x="1874520" y="3279213"/>
                </a:lnTo>
                <a:lnTo>
                  <a:pt x="0" y="3279213"/>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357027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2" hasCustomPrompt="1"/>
          </p:nvPr>
        </p:nvSpPr>
        <p:spPr>
          <a:xfrm>
            <a:off x="493590" y="1352550"/>
            <a:ext cx="1601909" cy="2800350"/>
          </a:xfrm>
          <a:custGeom>
            <a:avLst/>
            <a:gdLst>
              <a:gd name="connsiteX0" fmla="*/ 0 w 1600200"/>
              <a:gd name="connsiteY0" fmla="*/ 0 h 2809875"/>
              <a:gd name="connsiteX1" fmla="*/ 1600200 w 1600200"/>
              <a:gd name="connsiteY1" fmla="*/ 0 h 2809875"/>
              <a:gd name="connsiteX2" fmla="*/ 1600200 w 1600200"/>
              <a:gd name="connsiteY2" fmla="*/ 2809875 h 2809875"/>
              <a:gd name="connsiteX3" fmla="*/ 0 w 1600200"/>
              <a:gd name="connsiteY3" fmla="*/ 2809875 h 2809875"/>
            </a:gdLst>
            <a:ahLst/>
            <a:cxnLst>
              <a:cxn ang="0">
                <a:pos x="connsiteX0" y="connsiteY0"/>
              </a:cxn>
              <a:cxn ang="0">
                <a:pos x="connsiteX1" y="connsiteY1"/>
              </a:cxn>
              <a:cxn ang="0">
                <a:pos x="connsiteX2" y="connsiteY2"/>
              </a:cxn>
              <a:cxn ang="0">
                <a:pos x="connsiteX3" y="connsiteY3"/>
              </a:cxn>
            </a:cxnLst>
            <a:rect l="l" t="t" r="r" b="b"/>
            <a:pathLst>
              <a:path w="1600200" h="2809875">
                <a:moveTo>
                  <a:pt x="0" y="0"/>
                </a:moveTo>
                <a:lnTo>
                  <a:pt x="1600200" y="0"/>
                </a:lnTo>
                <a:lnTo>
                  <a:pt x="1600200" y="2809875"/>
                </a:lnTo>
                <a:lnTo>
                  <a:pt x="0" y="2809875"/>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a:p>
            <a:endParaRPr lang="en-US" dirty="0"/>
          </a:p>
        </p:txBody>
      </p:sp>
      <p:sp>
        <p:nvSpPr>
          <p:cNvPr id="8" name="Рисунок 7"/>
          <p:cNvSpPr>
            <a:spLocks noGrp="1"/>
          </p:cNvSpPr>
          <p:nvPr>
            <p:ph type="pic" sz="quarter" idx="10" hasCustomPrompt="1"/>
          </p:nvPr>
        </p:nvSpPr>
        <p:spPr>
          <a:xfrm>
            <a:off x="2179517" y="1011556"/>
            <a:ext cx="1600200" cy="2817496"/>
          </a:xfrm>
          <a:custGeom>
            <a:avLst/>
            <a:gdLst>
              <a:gd name="connsiteX0" fmla="*/ 0 w 1600200"/>
              <a:gd name="connsiteY0" fmla="*/ 0 h 2809875"/>
              <a:gd name="connsiteX1" fmla="*/ 1600200 w 1600200"/>
              <a:gd name="connsiteY1" fmla="*/ 0 h 2809875"/>
              <a:gd name="connsiteX2" fmla="*/ 1600200 w 1600200"/>
              <a:gd name="connsiteY2" fmla="*/ 2809875 h 2809875"/>
              <a:gd name="connsiteX3" fmla="*/ 0 w 1600200"/>
              <a:gd name="connsiteY3" fmla="*/ 2809875 h 2809875"/>
            </a:gdLst>
            <a:ahLst/>
            <a:cxnLst>
              <a:cxn ang="0">
                <a:pos x="connsiteX0" y="connsiteY0"/>
              </a:cxn>
              <a:cxn ang="0">
                <a:pos x="connsiteX1" y="connsiteY1"/>
              </a:cxn>
              <a:cxn ang="0">
                <a:pos x="connsiteX2" y="connsiteY2"/>
              </a:cxn>
              <a:cxn ang="0">
                <a:pos x="connsiteX3" y="connsiteY3"/>
              </a:cxn>
            </a:cxnLst>
            <a:rect l="l" t="t" r="r" b="b"/>
            <a:pathLst>
              <a:path w="1600200" h="2809875">
                <a:moveTo>
                  <a:pt x="0" y="0"/>
                </a:moveTo>
                <a:lnTo>
                  <a:pt x="1600200" y="0"/>
                </a:lnTo>
                <a:lnTo>
                  <a:pt x="1600200" y="2809875"/>
                </a:lnTo>
                <a:lnTo>
                  <a:pt x="0" y="2809875"/>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a:p>
            <a:endParaRPr lang="en-US" dirty="0"/>
          </a:p>
        </p:txBody>
      </p:sp>
      <p:sp>
        <p:nvSpPr>
          <p:cNvPr id="9" name="Рисунок 8"/>
          <p:cNvSpPr>
            <a:spLocks noGrp="1"/>
          </p:cNvSpPr>
          <p:nvPr>
            <p:ph type="pic" sz="quarter" idx="11" hasCustomPrompt="1"/>
          </p:nvPr>
        </p:nvSpPr>
        <p:spPr>
          <a:xfrm>
            <a:off x="3876047" y="1352551"/>
            <a:ext cx="1600202" cy="2800350"/>
          </a:xfrm>
          <a:custGeom>
            <a:avLst/>
            <a:gdLst>
              <a:gd name="connsiteX0" fmla="*/ 0 w 1600200"/>
              <a:gd name="connsiteY0" fmla="*/ 0 h 2809875"/>
              <a:gd name="connsiteX1" fmla="*/ 1600200 w 1600200"/>
              <a:gd name="connsiteY1" fmla="*/ 0 h 2809875"/>
              <a:gd name="connsiteX2" fmla="*/ 1600200 w 1600200"/>
              <a:gd name="connsiteY2" fmla="*/ 2809875 h 2809875"/>
              <a:gd name="connsiteX3" fmla="*/ 0 w 1600200"/>
              <a:gd name="connsiteY3" fmla="*/ 2809875 h 2809875"/>
            </a:gdLst>
            <a:ahLst/>
            <a:cxnLst>
              <a:cxn ang="0">
                <a:pos x="connsiteX0" y="connsiteY0"/>
              </a:cxn>
              <a:cxn ang="0">
                <a:pos x="connsiteX1" y="connsiteY1"/>
              </a:cxn>
              <a:cxn ang="0">
                <a:pos x="connsiteX2" y="connsiteY2"/>
              </a:cxn>
              <a:cxn ang="0">
                <a:pos x="connsiteX3" y="connsiteY3"/>
              </a:cxn>
            </a:cxnLst>
            <a:rect l="l" t="t" r="r" b="b"/>
            <a:pathLst>
              <a:path w="1600200" h="2809875">
                <a:moveTo>
                  <a:pt x="0" y="0"/>
                </a:moveTo>
                <a:lnTo>
                  <a:pt x="1600200" y="0"/>
                </a:lnTo>
                <a:lnTo>
                  <a:pt x="1600200" y="2809875"/>
                </a:lnTo>
                <a:lnTo>
                  <a:pt x="0" y="2809875"/>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968589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hasCustomPrompt="1"/>
          </p:nvPr>
        </p:nvSpPr>
        <p:spPr>
          <a:xfrm>
            <a:off x="3805238" y="1583690"/>
            <a:ext cx="1524000" cy="2707639"/>
          </a:xfrm>
        </p:spPr>
        <p:txBody>
          <a:bodyPr>
            <a:normAutofit/>
          </a:bodyPr>
          <a:lstStyle>
            <a:lvl1pPr marL="0" indent="0">
              <a:buNone/>
              <a:defRPr sz="1100">
                <a:latin typeface="Ossem Rounded" panose="00000500000000000000" pitchFamily="50" charset="-52"/>
              </a:defRPr>
            </a:lvl1pPr>
          </a:lstStyle>
          <a:p>
            <a:r>
              <a:rPr lang="en-US" dirty="0"/>
              <a:t>YOUR IMAGE HERE</a:t>
            </a:r>
          </a:p>
        </p:txBody>
      </p:sp>
      <p:sp>
        <p:nvSpPr>
          <p:cNvPr id="13" name="Рисунок 2"/>
          <p:cNvSpPr>
            <a:spLocks noGrp="1"/>
          </p:cNvSpPr>
          <p:nvPr>
            <p:ph type="pic" sz="quarter" idx="11" hasCustomPrompt="1"/>
          </p:nvPr>
        </p:nvSpPr>
        <p:spPr>
          <a:xfrm>
            <a:off x="2086397" y="1583690"/>
            <a:ext cx="1524000" cy="2707639"/>
          </a:xfrm>
        </p:spPr>
        <p:txBody>
          <a:bodyPr>
            <a:normAutofit/>
          </a:bodyPr>
          <a:lstStyle>
            <a:lvl1pPr marL="0" indent="0">
              <a:buNone/>
              <a:defRPr sz="1100">
                <a:latin typeface="Ossem Rounded" panose="00000500000000000000" pitchFamily="50" charset="-52"/>
              </a:defRPr>
            </a:lvl1pPr>
          </a:lstStyle>
          <a:p>
            <a:r>
              <a:rPr lang="en-US" dirty="0"/>
              <a:t>YOUR IMAGE HERE</a:t>
            </a:r>
          </a:p>
        </p:txBody>
      </p:sp>
      <p:sp>
        <p:nvSpPr>
          <p:cNvPr id="14" name="Рисунок 2"/>
          <p:cNvSpPr>
            <a:spLocks noGrp="1"/>
          </p:cNvSpPr>
          <p:nvPr>
            <p:ph type="pic" sz="quarter" idx="12" hasCustomPrompt="1"/>
          </p:nvPr>
        </p:nvSpPr>
        <p:spPr>
          <a:xfrm>
            <a:off x="460214" y="1583690"/>
            <a:ext cx="1524000" cy="2707639"/>
          </a:xfrm>
        </p:spPr>
        <p:txBody>
          <a:bodyPr>
            <a:normAutofit/>
          </a:bodyPr>
          <a:lstStyle>
            <a:lvl1pPr marL="0" indent="0">
              <a:buNone/>
              <a:defRPr sz="1100">
                <a:latin typeface="Ossem Rounded" panose="00000500000000000000" pitchFamily="50" charset="-52"/>
              </a:defRPr>
            </a:lvl1pPr>
          </a:lstStyle>
          <a:p>
            <a:r>
              <a:rPr lang="en-US" dirty="0"/>
              <a:t>YOUR IMAGE HERE</a:t>
            </a:r>
          </a:p>
        </p:txBody>
      </p:sp>
      <p:sp>
        <p:nvSpPr>
          <p:cNvPr id="15" name="Рисунок 2"/>
          <p:cNvSpPr>
            <a:spLocks noGrp="1"/>
          </p:cNvSpPr>
          <p:nvPr>
            <p:ph type="pic" sz="quarter" idx="13" hasCustomPrompt="1"/>
          </p:nvPr>
        </p:nvSpPr>
        <p:spPr>
          <a:xfrm>
            <a:off x="7150262" y="1583690"/>
            <a:ext cx="1524000" cy="2707639"/>
          </a:xfrm>
        </p:spPr>
        <p:txBody>
          <a:bodyPr>
            <a:normAutofit/>
          </a:bodyPr>
          <a:lstStyle>
            <a:lvl1pPr marL="0" indent="0">
              <a:buNone/>
              <a:defRPr sz="1100">
                <a:latin typeface="Ossem Rounded" panose="00000500000000000000" pitchFamily="50" charset="-52"/>
              </a:defRPr>
            </a:lvl1pPr>
          </a:lstStyle>
          <a:p>
            <a:r>
              <a:rPr lang="en-US" dirty="0"/>
              <a:t>YOUR IMAGE HERE</a:t>
            </a:r>
          </a:p>
        </p:txBody>
      </p:sp>
      <p:sp>
        <p:nvSpPr>
          <p:cNvPr id="16" name="Рисунок 2"/>
          <p:cNvSpPr>
            <a:spLocks noGrp="1"/>
          </p:cNvSpPr>
          <p:nvPr>
            <p:ph type="pic" sz="quarter" idx="14" hasCustomPrompt="1"/>
          </p:nvPr>
        </p:nvSpPr>
        <p:spPr>
          <a:xfrm>
            <a:off x="5524079" y="1583690"/>
            <a:ext cx="1524000" cy="2707639"/>
          </a:xfrm>
        </p:spPr>
        <p:txBody>
          <a:bodyPr>
            <a:normAutofit/>
          </a:bodyPr>
          <a:lstStyle>
            <a:lvl1pPr marL="0" indent="0">
              <a:buNone/>
              <a:defRPr sz="110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006960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11" name="Рисунок 10"/>
          <p:cNvSpPr>
            <a:spLocks noGrp="1"/>
          </p:cNvSpPr>
          <p:nvPr>
            <p:ph type="pic" sz="quarter" idx="10"/>
          </p:nvPr>
        </p:nvSpPr>
        <p:spPr>
          <a:xfrm>
            <a:off x="3041899" y="1065213"/>
            <a:ext cx="1084262" cy="2911475"/>
          </a:xfrm>
          <a:custGeom>
            <a:avLst/>
            <a:gdLst>
              <a:gd name="connsiteX0" fmla="*/ 4762 w 1084262"/>
              <a:gd name="connsiteY0" fmla="*/ 0 h 2911475"/>
              <a:gd name="connsiteX1" fmla="*/ 1079500 w 1084262"/>
              <a:gd name="connsiteY1" fmla="*/ 442913 h 2911475"/>
              <a:gd name="connsiteX2" fmla="*/ 1084262 w 1084262"/>
              <a:gd name="connsiteY2" fmla="*/ 2911475 h 2911475"/>
              <a:gd name="connsiteX3" fmla="*/ 0 w 1084262"/>
              <a:gd name="connsiteY3" fmla="*/ 2859088 h 2911475"/>
              <a:gd name="connsiteX4" fmla="*/ 4762 w 1084262"/>
              <a:gd name="connsiteY4" fmla="*/ 0 h 291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62" h="2911475">
                <a:moveTo>
                  <a:pt x="4762" y="0"/>
                </a:moveTo>
                <a:lnTo>
                  <a:pt x="1079500" y="442913"/>
                </a:lnTo>
                <a:cubicBezTo>
                  <a:pt x="1081087" y="1265767"/>
                  <a:pt x="1082675" y="2088621"/>
                  <a:pt x="1084262" y="2911475"/>
                </a:cubicBezTo>
                <a:lnTo>
                  <a:pt x="0" y="2859088"/>
                </a:lnTo>
                <a:cubicBezTo>
                  <a:pt x="1587" y="1906059"/>
                  <a:pt x="3175" y="953029"/>
                  <a:pt x="4762" y="0"/>
                </a:cubicBez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endParaRPr lang="en-US" dirty="0"/>
          </a:p>
          <a:p>
            <a:endParaRPr lang="en-US" dirty="0"/>
          </a:p>
          <a:p>
            <a:endParaRPr lang="en-US" dirty="0"/>
          </a:p>
          <a:p>
            <a:r>
              <a:rPr lang="en-US" dirty="0"/>
              <a:t>YOUR IMAGE HERE</a:t>
            </a:r>
          </a:p>
          <a:p>
            <a:endParaRPr lang="en-US" dirty="0"/>
          </a:p>
        </p:txBody>
      </p:sp>
      <p:sp>
        <p:nvSpPr>
          <p:cNvPr id="17" name="Рисунок 16"/>
          <p:cNvSpPr>
            <a:spLocks noGrp="1"/>
          </p:cNvSpPr>
          <p:nvPr>
            <p:ph type="pic" sz="quarter" idx="11"/>
          </p:nvPr>
        </p:nvSpPr>
        <p:spPr>
          <a:xfrm>
            <a:off x="1028700" y="1098550"/>
            <a:ext cx="1612900" cy="2825750"/>
          </a:xfrm>
          <a:custGeom>
            <a:avLst/>
            <a:gdLst>
              <a:gd name="connsiteX0" fmla="*/ 0 w 1612900"/>
              <a:gd name="connsiteY0" fmla="*/ 0 h 2825750"/>
              <a:gd name="connsiteX1" fmla="*/ 1612900 w 1612900"/>
              <a:gd name="connsiteY1" fmla="*/ 0 h 2825750"/>
              <a:gd name="connsiteX2" fmla="*/ 1612900 w 1612900"/>
              <a:gd name="connsiteY2" fmla="*/ 2825750 h 2825750"/>
              <a:gd name="connsiteX3" fmla="*/ 0 w 1612900"/>
              <a:gd name="connsiteY3" fmla="*/ 2825750 h 2825750"/>
            </a:gdLst>
            <a:ahLst/>
            <a:cxnLst>
              <a:cxn ang="0">
                <a:pos x="connsiteX0" y="connsiteY0"/>
              </a:cxn>
              <a:cxn ang="0">
                <a:pos x="connsiteX1" y="connsiteY1"/>
              </a:cxn>
              <a:cxn ang="0">
                <a:pos x="connsiteX2" y="connsiteY2"/>
              </a:cxn>
              <a:cxn ang="0">
                <a:pos x="connsiteX3" y="connsiteY3"/>
              </a:cxn>
            </a:cxnLst>
            <a:rect l="l" t="t" r="r" b="b"/>
            <a:pathLst>
              <a:path w="1612900" h="2825750">
                <a:moveTo>
                  <a:pt x="0" y="0"/>
                </a:moveTo>
                <a:lnTo>
                  <a:pt x="1612900" y="0"/>
                </a:lnTo>
                <a:lnTo>
                  <a:pt x="1612900" y="2825750"/>
                </a:lnTo>
                <a:lnTo>
                  <a:pt x="0" y="282575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endParaRPr lang="en-US" dirty="0"/>
          </a:p>
          <a:p>
            <a:endParaRPr lang="en-US" dirty="0"/>
          </a:p>
          <a:p>
            <a:endParaRPr lang="en-US" dirty="0"/>
          </a:p>
          <a:p>
            <a:r>
              <a:rPr lang="en-US" dirty="0"/>
              <a:t>YOUR IMAGE HERE</a:t>
            </a:r>
          </a:p>
          <a:p>
            <a:endParaRPr lang="en-US" dirty="0"/>
          </a:p>
        </p:txBody>
      </p:sp>
    </p:spTree>
    <p:extLst>
      <p:ext uri="{BB962C8B-B14F-4D97-AF65-F5344CB8AC3E}">
        <p14:creationId xmlns:p14="http://schemas.microsoft.com/office/powerpoint/2010/main" val="533467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20" name="Рисунок 19"/>
          <p:cNvSpPr>
            <a:spLocks noGrp="1"/>
          </p:cNvSpPr>
          <p:nvPr>
            <p:ph type="pic" sz="quarter" idx="10" hasCustomPrompt="1"/>
          </p:nvPr>
        </p:nvSpPr>
        <p:spPr>
          <a:xfrm>
            <a:off x="4262814" y="1973526"/>
            <a:ext cx="3417831" cy="2513641"/>
          </a:xfrm>
          <a:custGeom>
            <a:avLst/>
            <a:gdLst>
              <a:gd name="connsiteX0" fmla="*/ 0 w 3417831"/>
              <a:gd name="connsiteY0" fmla="*/ 0 h 2513641"/>
              <a:gd name="connsiteX1" fmla="*/ 3417831 w 3417831"/>
              <a:gd name="connsiteY1" fmla="*/ 22225 h 2513641"/>
              <a:gd name="connsiteX2" fmla="*/ 3309881 w 3417831"/>
              <a:gd name="connsiteY2" fmla="*/ 2513641 h 2513641"/>
              <a:gd name="connsiteX3" fmla="*/ 53975 w 3417831"/>
              <a:gd name="connsiteY3" fmla="*/ 2494591 h 2513641"/>
            </a:gdLst>
            <a:ahLst/>
            <a:cxnLst>
              <a:cxn ang="0">
                <a:pos x="connsiteX0" y="connsiteY0"/>
              </a:cxn>
              <a:cxn ang="0">
                <a:pos x="connsiteX1" y="connsiteY1"/>
              </a:cxn>
              <a:cxn ang="0">
                <a:pos x="connsiteX2" y="connsiteY2"/>
              </a:cxn>
              <a:cxn ang="0">
                <a:pos x="connsiteX3" y="connsiteY3"/>
              </a:cxn>
            </a:cxnLst>
            <a:rect l="l" t="t" r="r" b="b"/>
            <a:pathLst>
              <a:path w="3417831" h="2513641">
                <a:moveTo>
                  <a:pt x="0" y="0"/>
                </a:moveTo>
                <a:lnTo>
                  <a:pt x="3417831" y="22225"/>
                </a:lnTo>
                <a:lnTo>
                  <a:pt x="3309881" y="2513641"/>
                </a:lnTo>
                <a:lnTo>
                  <a:pt x="53975" y="2494591"/>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78909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6" name="Рисунок 5"/>
          <p:cNvSpPr>
            <a:spLocks noGrp="1"/>
          </p:cNvSpPr>
          <p:nvPr>
            <p:ph type="pic" sz="quarter" idx="10" hasCustomPrompt="1"/>
          </p:nvPr>
        </p:nvSpPr>
        <p:spPr>
          <a:xfrm>
            <a:off x="1328840" y="925872"/>
            <a:ext cx="2447172" cy="3264581"/>
          </a:xfrm>
          <a:custGeom>
            <a:avLst/>
            <a:gdLst>
              <a:gd name="connsiteX0" fmla="*/ 0 w 2447172"/>
              <a:gd name="connsiteY0" fmla="*/ 0 h 3264581"/>
              <a:gd name="connsiteX1" fmla="*/ 2447172 w 2447172"/>
              <a:gd name="connsiteY1" fmla="*/ 0 h 3264581"/>
              <a:gd name="connsiteX2" fmla="*/ 2447172 w 2447172"/>
              <a:gd name="connsiteY2" fmla="*/ 3264581 h 3264581"/>
              <a:gd name="connsiteX3" fmla="*/ 0 w 2447172"/>
              <a:gd name="connsiteY3" fmla="*/ 3264581 h 3264581"/>
            </a:gdLst>
            <a:ahLst/>
            <a:cxnLst>
              <a:cxn ang="0">
                <a:pos x="connsiteX0" y="connsiteY0"/>
              </a:cxn>
              <a:cxn ang="0">
                <a:pos x="connsiteX1" y="connsiteY1"/>
              </a:cxn>
              <a:cxn ang="0">
                <a:pos x="connsiteX2" y="connsiteY2"/>
              </a:cxn>
              <a:cxn ang="0">
                <a:pos x="connsiteX3" y="connsiteY3"/>
              </a:cxn>
            </a:cxnLst>
            <a:rect l="l" t="t" r="r" b="b"/>
            <a:pathLst>
              <a:path w="2447172" h="3264581">
                <a:moveTo>
                  <a:pt x="0" y="0"/>
                </a:moveTo>
                <a:lnTo>
                  <a:pt x="2447172" y="0"/>
                </a:lnTo>
                <a:lnTo>
                  <a:pt x="2447172" y="3264581"/>
                </a:lnTo>
                <a:lnTo>
                  <a:pt x="0" y="3264581"/>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50851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hasCustomPrompt="1"/>
          </p:nvPr>
        </p:nvSpPr>
        <p:spPr>
          <a:xfrm>
            <a:off x="4810125" y="495300"/>
            <a:ext cx="5276850" cy="3962400"/>
          </a:xfrm>
          <a:custGeom>
            <a:avLst/>
            <a:gdLst>
              <a:gd name="connsiteX0" fmla="*/ 0 w 5276850"/>
              <a:gd name="connsiteY0" fmla="*/ 0 h 3962400"/>
              <a:gd name="connsiteX1" fmla="*/ 5276850 w 5276850"/>
              <a:gd name="connsiteY1" fmla="*/ 0 h 3962400"/>
              <a:gd name="connsiteX2" fmla="*/ 5276850 w 5276850"/>
              <a:gd name="connsiteY2" fmla="*/ 3962400 h 3962400"/>
              <a:gd name="connsiteX3" fmla="*/ 0 w 527685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5276850" h="3962400">
                <a:moveTo>
                  <a:pt x="0" y="0"/>
                </a:moveTo>
                <a:lnTo>
                  <a:pt x="5276850" y="0"/>
                </a:lnTo>
                <a:lnTo>
                  <a:pt x="5276850" y="3962400"/>
                </a:lnTo>
                <a:lnTo>
                  <a:pt x="0" y="39624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5063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Рисунок 6"/>
          <p:cNvSpPr>
            <a:spLocks noGrp="1"/>
          </p:cNvSpPr>
          <p:nvPr>
            <p:ph type="pic" sz="quarter" idx="10" hasCustomPrompt="1"/>
          </p:nvPr>
        </p:nvSpPr>
        <p:spPr>
          <a:xfrm>
            <a:off x="0" y="0"/>
            <a:ext cx="3710227" cy="5143500"/>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255394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11" name="Рисунок 10"/>
          <p:cNvSpPr>
            <a:spLocks noGrp="1"/>
          </p:cNvSpPr>
          <p:nvPr>
            <p:ph type="pic" sz="quarter" idx="10" hasCustomPrompt="1"/>
          </p:nvPr>
        </p:nvSpPr>
        <p:spPr>
          <a:xfrm>
            <a:off x="85519" y="499960"/>
            <a:ext cx="2453452" cy="1460408"/>
          </a:xfrm>
          <a:custGeom>
            <a:avLst/>
            <a:gdLst>
              <a:gd name="connsiteX0" fmla="*/ 0 w 2453452"/>
              <a:gd name="connsiteY0" fmla="*/ 0 h 1460408"/>
              <a:gd name="connsiteX1" fmla="*/ 2453452 w 2453452"/>
              <a:gd name="connsiteY1" fmla="*/ 0 h 1460408"/>
              <a:gd name="connsiteX2" fmla="*/ 2453452 w 2453452"/>
              <a:gd name="connsiteY2" fmla="*/ 1460408 h 1460408"/>
              <a:gd name="connsiteX3" fmla="*/ 0 w 2453452"/>
              <a:gd name="connsiteY3" fmla="*/ 1460408 h 1460408"/>
            </a:gdLst>
            <a:ahLst/>
            <a:cxnLst>
              <a:cxn ang="0">
                <a:pos x="connsiteX0" y="connsiteY0"/>
              </a:cxn>
              <a:cxn ang="0">
                <a:pos x="connsiteX1" y="connsiteY1"/>
              </a:cxn>
              <a:cxn ang="0">
                <a:pos x="connsiteX2" y="connsiteY2"/>
              </a:cxn>
              <a:cxn ang="0">
                <a:pos x="connsiteX3" y="connsiteY3"/>
              </a:cxn>
            </a:cxnLst>
            <a:rect l="l" t="t" r="r" b="b"/>
            <a:pathLst>
              <a:path w="2453452" h="1460408">
                <a:moveTo>
                  <a:pt x="0" y="0"/>
                </a:moveTo>
                <a:lnTo>
                  <a:pt x="2453452" y="0"/>
                </a:lnTo>
                <a:lnTo>
                  <a:pt x="2453452" y="1460408"/>
                </a:lnTo>
                <a:lnTo>
                  <a:pt x="0" y="1460408"/>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22" name="Рисунок 21"/>
          <p:cNvSpPr>
            <a:spLocks noGrp="1"/>
          </p:cNvSpPr>
          <p:nvPr>
            <p:ph type="pic" sz="quarter" idx="11" hasCustomPrompt="1"/>
          </p:nvPr>
        </p:nvSpPr>
        <p:spPr>
          <a:xfrm>
            <a:off x="2624788" y="76200"/>
            <a:ext cx="1888006" cy="2851150"/>
          </a:xfrm>
          <a:custGeom>
            <a:avLst/>
            <a:gdLst>
              <a:gd name="connsiteX0" fmla="*/ 0 w 1888006"/>
              <a:gd name="connsiteY0" fmla="*/ 0 h 2851150"/>
              <a:gd name="connsiteX1" fmla="*/ 1888006 w 1888006"/>
              <a:gd name="connsiteY1" fmla="*/ 0 h 2851150"/>
              <a:gd name="connsiteX2" fmla="*/ 1888006 w 1888006"/>
              <a:gd name="connsiteY2" fmla="*/ 2851150 h 2851150"/>
              <a:gd name="connsiteX3" fmla="*/ 0 w 1888006"/>
              <a:gd name="connsiteY3" fmla="*/ 2851150 h 2851150"/>
            </a:gdLst>
            <a:ahLst/>
            <a:cxnLst>
              <a:cxn ang="0">
                <a:pos x="connsiteX0" y="connsiteY0"/>
              </a:cxn>
              <a:cxn ang="0">
                <a:pos x="connsiteX1" y="connsiteY1"/>
              </a:cxn>
              <a:cxn ang="0">
                <a:pos x="connsiteX2" y="connsiteY2"/>
              </a:cxn>
              <a:cxn ang="0">
                <a:pos x="connsiteX3" y="connsiteY3"/>
              </a:cxn>
            </a:cxnLst>
            <a:rect l="l" t="t" r="r" b="b"/>
            <a:pathLst>
              <a:path w="1888006" h="2851150">
                <a:moveTo>
                  <a:pt x="0" y="0"/>
                </a:moveTo>
                <a:lnTo>
                  <a:pt x="1888006" y="0"/>
                </a:lnTo>
                <a:lnTo>
                  <a:pt x="1888006" y="2851150"/>
                </a:lnTo>
                <a:lnTo>
                  <a:pt x="0" y="285115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3" name="Рисунок 22"/>
          <p:cNvSpPr>
            <a:spLocks noGrp="1"/>
          </p:cNvSpPr>
          <p:nvPr>
            <p:ph type="pic" sz="quarter" idx="12" hasCustomPrompt="1"/>
          </p:nvPr>
        </p:nvSpPr>
        <p:spPr>
          <a:xfrm>
            <a:off x="4598989" y="499960"/>
            <a:ext cx="2196517" cy="1460408"/>
          </a:xfrm>
          <a:custGeom>
            <a:avLst/>
            <a:gdLst>
              <a:gd name="connsiteX0" fmla="*/ 0 w 2196517"/>
              <a:gd name="connsiteY0" fmla="*/ 0 h 1460408"/>
              <a:gd name="connsiteX1" fmla="*/ 2196517 w 2196517"/>
              <a:gd name="connsiteY1" fmla="*/ 0 h 1460408"/>
              <a:gd name="connsiteX2" fmla="*/ 2196517 w 2196517"/>
              <a:gd name="connsiteY2" fmla="*/ 1460408 h 1460408"/>
              <a:gd name="connsiteX3" fmla="*/ 0 w 2196517"/>
              <a:gd name="connsiteY3" fmla="*/ 1460408 h 1460408"/>
            </a:gdLst>
            <a:ahLst/>
            <a:cxnLst>
              <a:cxn ang="0">
                <a:pos x="connsiteX0" y="connsiteY0"/>
              </a:cxn>
              <a:cxn ang="0">
                <a:pos x="connsiteX1" y="connsiteY1"/>
              </a:cxn>
              <a:cxn ang="0">
                <a:pos x="connsiteX2" y="connsiteY2"/>
              </a:cxn>
              <a:cxn ang="0">
                <a:pos x="connsiteX3" y="connsiteY3"/>
              </a:cxn>
            </a:cxnLst>
            <a:rect l="l" t="t" r="r" b="b"/>
            <a:pathLst>
              <a:path w="2196517" h="1460408">
                <a:moveTo>
                  <a:pt x="0" y="0"/>
                </a:moveTo>
                <a:lnTo>
                  <a:pt x="2196517" y="0"/>
                </a:lnTo>
                <a:lnTo>
                  <a:pt x="2196517" y="1460408"/>
                </a:lnTo>
                <a:lnTo>
                  <a:pt x="0" y="1460408"/>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4" name="Рисунок 23"/>
          <p:cNvSpPr>
            <a:spLocks noGrp="1"/>
          </p:cNvSpPr>
          <p:nvPr>
            <p:ph type="pic" sz="quarter" idx="13" hasCustomPrompt="1"/>
          </p:nvPr>
        </p:nvSpPr>
        <p:spPr>
          <a:xfrm>
            <a:off x="6855008" y="499960"/>
            <a:ext cx="2196895" cy="1460408"/>
          </a:xfrm>
          <a:custGeom>
            <a:avLst/>
            <a:gdLst>
              <a:gd name="connsiteX0" fmla="*/ 0 w 2196895"/>
              <a:gd name="connsiteY0" fmla="*/ 0 h 1460408"/>
              <a:gd name="connsiteX1" fmla="*/ 2196895 w 2196895"/>
              <a:gd name="connsiteY1" fmla="*/ 0 h 1460408"/>
              <a:gd name="connsiteX2" fmla="*/ 2196895 w 2196895"/>
              <a:gd name="connsiteY2" fmla="*/ 1460408 h 1460408"/>
              <a:gd name="connsiteX3" fmla="*/ 0 w 2196895"/>
              <a:gd name="connsiteY3" fmla="*/ 1460408 h 1460408"/>
            </a:gdLst>
            <a:ahLst/>
            <a:cxnLst>
              <a:cxn ang="0">
                <a:pos x="connsiteX0" y="connsiteY0"/>
              </a:cxn>
              <a:cxn ang="0">
                <a:pos x="connsiteX1" y="connsiteY1"/>
              </a:cxn>
              <a:cxn ang="0">
                <a:pos x="connsiteX2" y="connsiteY2"/>
              </a:cxn>
              <a:cxn ang="0">
                <a:pos x="connsiteX3" y="connsiteY3"/>
              </a:cxn>
            </a:cxnLst>
            <a:rect l="l" t="t" r="r" b="b"/>
            <a:pathLst>
              <a:path w="2196895" h="1460408">
                <a:moveTo>
                  <a:pt x="0" y="0"/>
                </a:moveTo>
                <a:lnTo>
                  <a:pt x="2196895" y="0"/>
                </a:lnTo>
                <a:lnTo>
                  <a:pt x="2196895" y="1460408"/>
                </a:lnTo>
                <a:lnTo>
                  <a:pt x="0" y="1460408"/>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25" name="Рисунок 24"/>
          <p:cNvSpPr>
            <a:spLocks noGrp="1"/>
          </p:cNvSpPr>
          <p:nvPr>
            <p:ph type="pic" sz="quarter" idx="14" hasCustomPrompt="1"/>
          </p:nvPr>
        </p:nvSpPr>
        <p:spPr>
          <a:xfrm>
            <a:off x="85519" y="2046288"/>
            <a:ext cx="2452894" cy="3025672"/>
          </a:xfrm>
          <a:custGeom>
            <a:avLst/>
            <a:gdLst>
              <a:gd name="connsiteX0" fmla="*/ 0 w 2452894"/>
              <a:gd name="connsiteY0" fmla="*/ 0 h 3025672"/>
              <a:gd name="connsiteX1" fmla="*/ 2452894 w 2452894"/>
              <a:gd name="connsiteY1" fmla="*/ 0 h 3025672"/>
              <a:gd name="connsiteX2" fmla="*/ 2452894 w 2452894"/>
              <a:gd name="connsiteY2" fmla="*/ 3025672 h 3025672"/>
              <a:gd name="connsiteX3" fmla="*/ 0 w 2452894"/>
              <a:gd name="connsiteY3" fmla="*/ 3025672 h 3025672"/>
            </a:gdLst>
            <a:ahLst/>
            <a:cxnLst>
              <a:cxn ang="0">
                <a:pos x="connsiteX0" y="connsiteY0"/>
              </a:cxn>
              <a:cxn ang="0">
                <a:pos x="connsiteX1" y="connsiteY1"/>
              </a:cxn>
              <a:cxn ang="0">
                <a:pos x="connsiteX2" y="connsiteY2"/>
              </a:cxn>
              <a:cxn ang="0">
                <a:pos x="connsiteX3" y="connsiteY3"/>
              </a:cxn>
            </a:cxnLst>
            <a:rect l="l" t="t" r="r" b="b"/>
            <a:pathLst>
              <a:path w="2452894" h="3025672">
                <a:moveTo>
                  <a:pt x="0" y="0"/>
                </a:moveTo>
                <a:lnTo>
                  <a:pt x="2452894" y="0"/>
                </a:lnTo>
                <a:lnTo>
                  <a:pt x="2452894" y="3025672"/>
                </a:lnTo>
                <a:lnTo>
                  <a:pt x="0" y="3025672"/>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26" name="Рисунок 25"/>
          <p:cNvSpPr>
            <a:spLocks noGrp="1"/>
          </p:cNvSpPr>
          <p:nvPr>
            <p:ph type="pic" sz="quarter" idx="15" hasCustomPrompt="1"/>
          </p:nvPr>
        </p:nvSpPr>
        <p:spPr>
          <a:xfrm>
            <a:off x="2624788" y="3006725"/>
            <a:ext cx="1888006" cy="2065235"/>
          </a:xfrm>
          <a:custGeom>
            <a:avLst/>
            <a:gdLst>
              <a:gd name="connsiteX0" fmla="*/ 0 w 1888006"/>
              <a:gd name="connsiteY0" fmla="*/ 0 h 2065235"/>
              <a:gd name="connsiteX1" fmla="*/ 1888006 w 1888006"/>
              <a:gd name="connsiteY1" fmla="*/ 0 h 2065235"/>
              <a:gd name="connsiteX2" fmla="*/ 1888006 w 1888006"/>
              <a:gd name="connsiteY2" fmla="*/ 2065235 h 2065235"/>
              <a:gd name="connsiteX3" fmla="*/ 0 w 1888006"/>
              <a:gd name="connsiteY3" fmla="*/ 2065235 h 2065235"/>
            </a:gdLst>
            <a:ahLst/>
            <a:cxnLst>
              <a:cxn ang="0">
                <a:pos x="connsiteX0" y="connsiteY0"/>
              </a:cxn>
              <a:cxn ang="0">
                <a:pos x="connsiteX1" y="connsiteY1"/>
              </a:cxn>
              <a:cxn ang="0">
                <a:pos x="connsiteX2" y="connsiteY2"/>
              </a:cxn>
              <a:cxn ang="0">
                <a:pos x="connsiteX3" y="connsiteY3"/>
              </a:cxn>
            </a:cxnLst>
            <a:rect l="l" t="t" r="r" b="b"/>
            <a:pathLst>
              <a:path w="1888006" h="2065235">
                <a:moveTo>
                  <a:pt x="0" y="0"/>
                </a:moveTo>
                <a:lnTo>
                  <a:pt x="1888006" y="0"/>
                </a:lnTo>
                <a:lnTo>
                  <a:pt x="1888006" y="2065235"/>
                </a:lnTo>
                <a:lnTo>
                  <a:pt x="0" y="2065235"/>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3807209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27" name="Рисунок 26"/>
          <p:cNvSpPr>
            <a:spLocks noGrp="1"/>
          </p:cNvSpPr>
          <p:nvPr>
            <p:ph type="pic" sz="quarter" idx="10" hasCustomPrompt="1"/>
          </p:nvPr>
        </p:nvSpPr>
        <p:spPr>
          <a:xfrm>
            <a:off x="2" y="92202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8" name="Рисунок 27"/>
          <p:cNvSpPr>
            <a:spLocks noGrp="1"/>
          </p:cNvSpPr>
          <p:nvPr>
            <p:ph type="pic" sz="quarter" idx="11" hasCustomPrompt="1"/>
          </p:nvPr>
        </p:nvSpPr>
        <p:spPr>
          <a:xfrm>
            <a:off x="2308861" y="92202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9" name="Рисунок 28"/>
          <p:cNvSpPr>
            <a:spLocks noGrp="1"/>
          </p:cNvSpPr>
          <p:nvPr>
            <p:ph type="pic" sz="quarter" idx="12" hasCustomPrompt="1"/>
          </p:nvPr>
        </p:nvSpPr>
        <p:spPr>
          <a:xfrm>
            <a:off x="4617721" y="92202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0" name="Рисунок 29"/>
          <p:cNvSpPr>
            <a:spLocks noGrp="1"/>
          </p:cNvSpPr>
          <p:nvPr>
            <p:ph type="pic" sz="quarter" idx="13" hasCustomPrompt="1"/>
          </p:nvPr>
        </p:nvSpPr>
        <p:spPr>
          <a:xfrm>
            <a:off x="6926581" y="92202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1" name="Рисунок 30"/>
          <p:cNvSpPr>
            <a:spLocks noGrp="1"/>
          </p:cNvSpPr>
          <p:nvPr>
            <p:ph type="pic" sz="quarter" idx="14" hasCustomPrompt="1"/>
          </p:nvPr>
        </p:nvSpPr>
        <p:spPr>
          <a:xfrm>
            <a:off x="2" y="246126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2" name="Рисунок 31"/>
          <p:cNvSpPr>
            <a:spLocks noGrp="1"/>
          </p:cNvSpPr>
          <p:nvPr>
            <p:ph type="pic" sz="quarter" idx="15" hasCustomPrompt="1"/>
          </p:nvPr>
        </p:nvSpPr>
        <p:spPr>
          <a:xfrm>
            <a:off x="2308861" y="246126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3" name="Рисунок 32"/>
          <p:cNvSpPr>
            <a:spLocks noGrp="1"/>
          </p:cNvSpPr>
          <p:nvPr>
            <p:ph type="pic" sz="quarter" idx="16" hasCustomPrompt="1"/>
          </p:nvPr>
        </p:nvSpPr>
        <p:spPr>
          <a:xfrm>
            <a:off x="4617721" y="246126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4" name="Рисунок 33"/>
          <p:cNvSpPr>
            <a:spLocks noGrp="1"/>
          </p:cNvSpPr>
          <p:nvPr>
            <p:ph type="pic" sz="quarter" idx="17" hasCustomPrompt="1"/>
          </p:nvPr>
        </p:nvSpPr>
        <p:spPr>
          <a:xfrm>
            <a:off x="6926581" y="2461260"/>
            <a:ext cx="2217419" cy="1455420"/>
          </a:xfrm>
          <a:custGeom>
            <a:avLst/>
            <a:gdLst>
              <a:gd name="connsiteX0" fmla="*/ 0 w 2217419"/>
              <a:gd name="connsiteY0" fmla="*/ 0 h 1455420"/>
              <a:gd name="connsiteX1" fmla="*/ 2217419 w 2217419"/>
              <a:gd name="connsiteY1" fmla="*/ 0 h 1455420"/>
              <a:gd name="connsiteX2" fmla="*/ 2217419 w 2217419"/>
              <a:gd name="connsiteY2" fmla="*/ 1455420 h 1455420"/>
              <a:gd name="connsiteX3" fmla="*/ 0 w 2217419"/>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2217419" h="1455420">
                <a:moveTo>
                  <a:pt x="0" y="0"/>
                </a:moveTo>
                <a:lnTo>
                  <a:pt x="2217419" y="0"/>
                </a:lnTo>
                <a:lnTo>
                  <a:pt x="2217419" y="1455420"/>
                </a:lnTo>
                <a:lnTo>
                  <a:pt x="0" y="14554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993297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15" name="Рисунок 14"/>
          <p:cNvSpPr>
            <a:spLocks noGrp="1"/>
          </p:cNvSpPr>
          <p:nvPr>
            <p:ph type="pic" sz="quarter" idx="10" hasCustomPrompt="1"/>
          </p:nvPr>
        </p:nvSpPr>
        <p:spPr>
          <a:xfrm>
            <a:off x="510540" y="502920"/>
            <a:ext cx="1950720" cy="2034540"/>
          </a:xfrm>
          <a:custGeom>
            <a:avLst/>
            <a:gdLst>
              <a:gd name="connsiteX0" fmla="*/ 0 w 1950720"/>
              <a:gd name="connsiteY0" fmla="*/ 0 h 2034540"/>
              <a:gd name="connsiteX1" fmla="*/ 1950720 w 1950720"/>
              <a:gd name="connsiteY1" fmla="*/ 0 h 2034540"/>
              <a:gd name="connsiteX2" fmla="*/ 1950720 w 1950720"/>
              <a:gd name="connsiteY2" fmla="*/ 2034540 h 2034540"/>
              <a:gd name="connsiteX3" fmla="*/ 0 w 1950720"/>
              <a:gd name="connsiteY3" fmla="*/ 2034540 h 2034540"/>
            </a:gdLst>
            <a:ahLst/>
            <a:cxnLst>
              <a:cxn ang="0">
                <a:pos x="connsiteX0" y="connsiteY0"/>
              </a:cxn>
              <a:cxn ang="0">
                <a:pos x="connsiteX1" y="connsiteY1"/>
              </a:cxn>
              <a:cxn ang="0">
                <a:pos x="connsiteX2" y="connsiteY2"/>
              </a:cxn>
              <a:cxn ang="0">
                <a:pos x="connsiteX3" y="connsiteY3"/>
              </a:cxn>
            </a:cxnLst>
            <a:rect l="l" t="t" r="r" b="b"/>
            <a:pathLst>
              <a:path w="1950720" h="2034540">
                <a:moveTo>
                  <a:pt x="0" y="0"/>
                </a:moveTo>
                <a:lnTo>
                  <a:pt x="1950720" y="0"/>
                </a:lnTo>
                <a:lnTo>
                  <a:pt x="1950720" y="2034540"/>
                </a:lnTo>
                <a:lnTo>
                  <a:pt x="0" y="203454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8" name="Рисунок 17"/>
          <p:cNvSpPr>
            <a:spLocks noGrp="1"/>
          </p:cNvSpPr>
          <p:nvPr>
            <p:ph type="pic" sz="quarter" idx="11" hasCustomPrompt="1"/>
          </p:nvPr>
        </p:nvSpPr>
        <p:spPr>
          <a:xfrm>
            <a:off x="2537460" y="502920"/>
            <a:ext cx="1950720" cy="4137660"/>
          </a:xfrm>
          <a:custGeom>
            <a:avLst/>
            <a:gdLst>
              <a:gd name="connsiteX0" fmla="*/ 0 w 1950720"/>
              <a:gd name="connsiteY0" fmla="*/ 0 h 4137660"/>
              <a:gd name="connsiteX1" fmla="*/ 1950720 w 1950720"/>
              <a:gd name="connsiteY1" fmla="*/ 0 h 4137660"/>
              <a:gd name="connsiteX2" fmla="*/ 1950720 w 1950720"/>
              <a:gd name="connsiteY2" fmla="*/ 4137660 h 4137660"/>
              <a:gd name="connsiteX3" fmla="*/ 0 w 1950720"/>
              <a:gd name="connsiteY3" fmla="*/ 4137660 h 4137660"/>
            </a:gdLst>
            <a:ahLst/>
            <a:cxnLst>
              <a:cxn ang="0">
                <a:pos x="connsiteX0" y="connsiteY0"/>
              </a:cxn>
              <a:cxn ang="0">
                <a:pos x="connsiteX1" y="connsiteY1"/>
              </a:cxn>
              <a:cxn ang="0">
                <a:pos x="connsiteX2" y="connsiteY2"/>
              </a:cxn>
              <a:cxn ang="0">
                <a:pos x="connsiteX3" y="connsiteY3"/>
              </a:cxn>
            </a:cxnLst>
            <a:rect l="l" t="t" r="r" b="b"/>
            <a:pathLst>
              <a:path w="1950720" h="4137660">
                <a:moveTo>
                  <a:pt x="0" y="0"/>
                </a:moveTo>
                <a:lnTo>
                  <a:pt x="1950720" y="0"/>
                </a:lnTo>
                <a:lnTo>
                  <a:pt x="1950720" y="4137660"/>
                </a:lnTo>
                <a:lnTo>
                  <a:pt x="0" y="413766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21" name="Рисунок 20"/>
          <p:cNvSpPr>
            <a:spLocks noGrp="1"/>
          </p:cNvSpPr>
          <p:nvPr>
            <p:ph type="pic" sz="quarter" idx="12" hasCustomPrompt="1"/>
          </p:nvPr>
        </p:nvSpPr>
        <p:spPr>
          <a:xfrm>
            <a:off x="510540" y="2606040"/>
            <a:ext cx="1950720" cy="2034540"/>
          </a:xfrm>
          <a:custGeom>
            <a:avLst/>
            <a:gdLst>
              <a:gd name="connsiteX0" fmla="*/ 0 w 1950720"/>
              <a:gd name="connsiteY0" fmla="*/ 0 h 2034540"/>
              <a:gd name="connsiteX1" fmla="*/ 1950720 w 1950720"/>
              <a:gd name="connsiteY1" fmla="*/ 0 h 2034540"/>
              <a:gd name="connsiteX2" fmla="*/ 1950720 w 1950720"/>
              <a:gd name="connsiteY2" fmla="*/ 2034540 h 2034540"/>
              <a:gd name="connsiteX3" fmla="*/ 0 w 1950720"/>
              <a:gd name="connsiteY3" fmla="*/ 2034540 h 2034540"/>
            </a:gdLst>
            <a:ahLst/>
            <a:cxnLst>
              <a:cxn ang="0">
                <a:pos x="connsiteX0" y="connsiteY0"/>
              </a:cxn>
              <a:cxn ang="0">
                <a:pos x="connsiteX1" y="connsiteY1"/>
              </a:cxn>
              <a:cxn ang="0">
                <a:pos x="connsiteX2" y="connsiteY2"/>
              </a:cxn>
              <a:cxn ang="0">
                <a:pos x="connsiteX3" y="connsiteY3"/>
              </a:cxn>
            </a:cxnLst>
            <a:rect l="l" t="t" r="r" b="b"/>
            <a:pathLst>
              <a:path w="1950720" h="2034540">
                <a:moveTo>
                  <a:pt x="0" y="0"/>
                </a:moveTo>
                <a:lnTo>
                  <a:pt x="1950720" y="0"/>
                </a:lnTo>
                <a:lnTo>
                  <a:pt x="1950720" y="2034540"/>
                </a:lnTo>
                <a:lnTo>
                  <a:pt x="0" y="203454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980523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hasCustomPrompt="1"/>
          </p:nvPr>
        </p:nvSpPr>
        <p:spPr>
          <a:xfrm>
            <a:off x="3330575" y="0"/>
            <a:ext cx="5813425" cy="5143500"/>
          </a:xfrm>
        </p:spPr>
        <p:txBody>
          <a:bodyPr>
            <a:normAutofit/>
          </a:bodyPr>
          <a:lstStyle>
            <a:lvl1pPr marL="0" indent="0">
              <a:buNone/>
              <a:defRPr sz="110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934154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8" name="Рисунок 7"/>
          <p:cNvSpPr>
            <a:spLocks noGrp="1"/>
          </p:cNvSpPr>
          <p:nvPr>
            <p:ph type="pic" sz="quarter" idx="11" hasCustomPrompt="1"/>
          </p:nvPr>
        </p:nvSpPr>
        <p:spPr>
          <a:xfrm>
            <a:off x="4617720" y="2506980"/>
            <a:ext cx="4526280" cy="1379220"/>
          </a:xfrm>
          <a:custGeom>
            <a:avLst/>
            <a:gdLst>
              <a:gd name="connsiteX0" fmla="*/ 0 w 4526280"/>
              <a:gd name="connsiteY0" fmla="*/ 0 h 1379220"/>
              <a:gd name="connsiteX1" fmla="*/ 4526280 w 4526280"/>
              <a:gd name="connsiteY1" fmla="*/ 0 h 1379220"/>
              <a:gd name="connsiteX2" fmla="*/ 4526280 w 4526280"/>
              <a:gd name="connsiteY2" fmla="*/ 1379220 h 1379220"/>
              <a:gd name="connsiteX3" fmla="*/ 0 w 4526280"/>
              <a:gd name="connsiteY3" fmla="*/ 1379220 h 1379220"/>
            </a:gdLst>
            <a:ahLst/>
            <a:cxnLst>
              <a:cxn ang="0">
                <a:pos x="connsiteX0" y="connsiteY0"/>
              </a:cxn>
              <a:cxn ang="0">
                <a:pos x="connsiteX1" y="connsiteY1"/>
              </a:cxn>
              <a:cxn ang="0">
                <a:pos x="connsiteX2" y="connsiteY2"/>
              </a:cxn>
              <a:cxn ang="0">
                <a:pos x="connsiteX3" y="connsiteY3"/>
              </a:cxn>
            </a:cxnLst>
            <a:rect l="l" t="t" r="r" b="b"/>
            <a:pathLst>
              <a:path w="4526280" h="1379220">
                <a:moveTo>
                  <a:pt x="0" y="0"/>
                </a:moveTo>
                <a:lnTo>
                  <a:pt x="4526280" y="0"/>
                </a:lnTo>
                <a:lnTo>
                  <a:pt x="4526280" y="1379220"/>
                </a:lnTo>
                <a:lnTo>
                  <a:pt x="0" y="13792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7" name="Рисунок 6"/>
          <p:cNvSpPr>
            <a:spLocks noGrp="1"/>
          </p:cNvSpPr>
          <p:nvPr>
            <p:ph type="pic" sz="quarter" idx="10" hasCustomPrompt="1"/>
          </p:nvPr>
        </p:nvSpPr>
        <p:spPr>
          <a:xfrm>
            <a:off x="0" y="1036320"/>
            <a:ext cx="4526280" cy="1379220"/>
          </a:xfrm>
          <a:custGeom>
            <a:avLst/>
            <a:gdLst>
              <a:gd name="connsiteX0" fmla="*/ 0 w 4526280"/>
              <a:gd name="connsiteY0" fmla="*/ 0 h 1379220"/>
              <a:gd name="connsiteX1" fmla="*/ 4526280 w 4526280"/>
              <a:gd name="connsiteY1" fmla="*/ 0 h 1379220"/>
              <a:gd name="connsiteX2" fmla="*/ 4526280 w 4526280"/>
              <a:gd name="connsiteY2" fmla="*/ 1379220 h 1379220"/>
              <a:gd name="connsiteX3" fmla="*/ 0 w 4526280"/>
              <a:gd name="connsiteY3" fmla="*/ 1379220 h 1379220"/>
            </a:gdLst>
            <a:ahLst/>
            <a:cxnLst>
              <a:cxn ang="0">
                <a:pos x="connsiteX0" y="connsiteY0"/>
              </a:cxn>
              <a:cxn ang="0">
                <a:pos x="connsiteX1" y="connsiteY1"/>
              </a:cxn>
              <a:cxn ang="0">
                <a:pos x="connsiteX2" y="connsiteY2"/>
              </a:cxn>
              <a:cxn ang="0">
                <a:pos x="connsiteX3" y="connsiteY3"/>
              </a:cxn>
            </a:cxnLst>
            <a:rect l="l" t="t" r="r" b="b"/>
            <a:pathLst>
              <a:path w="4526280" h="1379220">
                <a:moveTo>
                  <a:pt x="0" y="0"/>
                </a:moveTo>
                <a:lnTo>
                  <a:pt x="4526280" y="0"/>
                </a:lnTo>
                <a:lnTo>
                  <a:pt x="4526280" y="1379220"/>
                </a:lnTo>
                <a:lnTo>
                  <a:pt x="0" y="137922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36604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9" name="Рисунок 8"/>
          <p:cNvSpPr>
            <a:spLocks noGrp="1"/>
          </p:cNvSpPr>
          <p:nvPr>
            <p:ph type="pic" sz="quarter" idx="10" hasCustomPrompt="1"/>
          </p:nvPr>
        </p:nvSpPr>
        <p:spPr>
          <a:xfrm>
            <a:off x="0" y="0"/>
            <a:ext cx="9144000" cy="5143500"/>
          </a:xfrm>
          <a:custGeom>
            <a:avLst/>
            <a:gdLst>
              <a:gd name="connsiteX0" fmla="*/ 0 w 3764280"/>
              <a:gd name="connsiteY0" fmla="*/ 0 h 5143500"/>
              <a:gd name="connsiteX1" fmla="*/ 3764280 w 3764280"/>
              <a:gd name="connsiteY1" fmla="*/ 0 h 5143500"/>
              <a:gd name="connsiteX2" fmla="*/ 3764280 w 3764280"/>
              <a:gd name="connsiteY2" fmla="*/ 5143500 h 5143500"/>
              <a:gd name="connsiteX3" fmla="*/ 0 w 376428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4280" h="5143500">
                <a:moveTo>
                  <a:pt x="0" y="0"/>
                </a:moveTo>
                <a:lnTo>
                  <a:pt x="3764280" y="0"/>
                </a:lnTo>
                <a:lnTo>
                  <a:pt x="3764280"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974723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hasCustomPrompt="1"/>
          </p:nvPr>
        </p:nvSpPr>
        <p:spPr>
          <a:xfrm>
            <a:off x="258736" y="1592510"/>
            <a:ext cx="2041451" cy="2460371"/>
          </a:xfrm>
          <a:custGeom>
            <a:avLst/>
            <a:gdLst>
              <a:gd name="connsiteX0" fmla="*/ 0 w 2041451"/>
              <a:gd name="connsiteY0" fmla="*/ 0 h 2460371"/>
              <a:gd name="connsiteX1" fmla="*/ 2041451 w 2041451"/>
              <a:gd name="connsiteY1" fmla="*/ 0 h 2460371"/>
              <a:gd name="connsiteX2" fmla="*/ 2041451 w 2041451"/>
              <a:gd name="connsiteY2" fmla="*/ 2460371 h 2460371"/>
              <a:gd name="connsiteX3" fmla="*/ 0 w 2041451"/>
              <a:gd name="connsiteY3" fmla="*/ 2460371 h 2460371"/>
            </a:gdLst>
            <a:ahLst/>
            <a:cxnLst>
              <a:cxn ang="0">
                <a:pos x="connsiteX0" y="connsiteY0"/>
              </a:cxn>
              <a:cxn ang="0">
                <a:pos x="connsiteX1" y="connsiteY1"/>
              </a:cxn>
              <a:cxn ang="0">
                <a:pos x="connsiteX2" y="connsiteY2"/>
              </a:cxn>
              <a:cxn ang="0">
                <a:pos x="connsiteX3" y="connsiteY3"/>
              </a:cxn>
            </a:cxnLst>
            <a:rect l="l" t="t" r="r" b="b"/>
            <a:pathLst>
              <a:path w="2041451" h="2460371">
                <a:moveTo>
                  <a:pt x="0" y="0"/>
                </a:moveTo>
                <a:lnTo>
                  <a:pt x="2041451" y="0"/>
                </a:lnTo>
                <a:lnTo>
                  <a:pt x="2041451" y="2460371"/>
                </a:lnTo>
                <a:lnTo>
                  <a:pt x="0" y="2460371"/>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1" name="Рисунок 10"/>
          <p:cNvSpPr>
            <a:spLocks noGrp="1"/>
          </p:cNvSpPr>
          <p:nvPr>
            <p:ph type="pic" sz="quarter" idx="11" hasCustomPrompt="1"/>
          </p:nvPr>
        </p:nvSpPr>
        <p:spPr>
          <a:xfrm>
            <a:off x="2449035" y="1592510"/>
            <a:ext cx="2041451" cy="2460371"/>
          </a:xfrm>
          <a:custGeom>
            <a:avLst/>
            <a:gdLst>
              <a:gd name="connsiteX0" fmla="*/ 0 w 2041451"/>
              <a:gd name="connsiteY0" fmla="*/ 0 h 2460371"/>
              <a:gd name="connsiteX1" fmla="*/ 2041451 w 2041451"/>
              <a:gd name="connsiteY1" fmla="*/ 0 h 2460371"/>
              <a:gd name="connsiteX2" fmla="*/ 2041451 w 2041451"/>
              <a:gd name="connsiteY2" fmla="*/ 2460371 h 2460371"/>
              <a:gd name="connsiteX3" fmla="*/ 0 w 2041451"/>
              <a:gd name="connsiteY3" fmla="*/ 2460371 h 2460371"/>
            </a:gdLst>
            <a:ahLst/>
            <a:cxnLst>
              <a:cxn ang="0">
                <a:pos x="connsiteX0" y="connsiteY0"/>
              </a:cxn>
              <a:cxn ang="0">
                <a:pos x="connsiteX1" y="connsiteY1"/>
              </a:cxn>
              <a:cxn ang="0">
                <a:pos x="connsiteX2" y="connsiteY2"/>
              </a:cxn>
              <a:cxn ang="0">
                <a:pos x="connsiteX3" y="connsiteY3"/>
              </a:cxn>
            </a:cxnLst>
            <a:rect l="l" t="t" r="r" b="b"/>
            <a:pathLst>
              <a:path w="2041451" h="2460371">
                <a:moveTo>
                  <a:pt x="0" y="0"/>
                </a:moveTo>
                <a:lnTo>
                  <a:pt x="2041451" y="0"/>
                </a:lnTo>
                <a:lnTo>
                  <a:pt x="2041451" y="2460371"/>
                </a:lnTo>
                <a:lnTo>
                  <a:pt x="0" y="2460371"/>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2" name="Рисунок 11"/>
          <p:cNvSpPr>
            <a:spLocks noGrp="1"/>
          </p:cNvSpPr>
          <p:nvPr>
            <p:ph type="pic" sz="quarter" idx="12" hasCustomPrompt="1"/>
          </p:nvPr>
        </p:nvSpPr>
        <p:spPr>
          <a:xfrm>
            <a:off x="4646419" y="1592510"/>
            <a:ext cx="2041451" cy="2460371"/>
          </a:xfrm>
          <a:custGeom>
            <a:avLst/>
            <a:gdLst>
              <a:gd name="connsiteX0" fmla="*/ 0 w 2041451"/>
              <a:gd name="connsiteY0" fmla="*/ 0 h 2460371"/>
              <a:gd name="connsiteX1" fmla="*/ 2041451 w 2041451"/>
              <a:gd name="connsiteY1" fmla="*/ 0 h 2460371"/>
              <a:gd name="connsiteX2" fmla="*/ 2041451 w 2041451"/>
              <a:gd name="connsiteY2" fmla="*/ 2460371 h 2460371"/>
              <a:gd name="connsiteX3" fmla="*/ 0 w 2041451"/>
              <a:gd name="connsiteY3" fmla="*/ 2460371 h 2460371"/>
            </a:gdLst>
            <a:ahLst/>
            <a:cxnLst>
              <a:cxn ang="0">
                <a:pos x="connsiteX0" y="connsiteY0"/>
              </a:cxn>
              <a:cxn ang="0">
                <a:pos x="connsiteX1" y="connsiteY1"/>
              </a:cxn>
              <a:cxn ang="0">
                <a:pos x="connsiteX2" y="connsiteY2"/>
              </a:cxn>
              <a:cxn ang="0">
                <a:pos x="connsiteX3" y="connsiteY3"/>
              </a:cxn>
            </a:cxnLst>
            <a:rect l="l" t="t" r="r" b="b"/>
            <a:pathLst>
              <a:path w="2041451" h="2460371">
                <a:moveTo>
                  <a:pt x="0" y="0"/>
                </a:moveTo>
                <a:lnTo>
                  <a:pt x="2041451" y="0"/>
                </a:lnTo>
                <a:lnTo>
                  <a:pt x="2041451" y="2460371"/>
                </a:lnTo>
                <a:lnTo>
                  <a:pt x="0" y="2460371"/>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3" name="Рисунок 12"/>
          <p:cNvSpPr>
            <a:spLocks noGrp="1"/>
          </p:cNvSpPr>
          <p:nvPr>
            <p:ph type="pic" sz="quarter" idx="13" hasCustomPrompt="1"/>
          </p:nvPr>
        </p:nvSpPr>
        <p:spPr>
          <a:xfrm>
            <a:off x="6843805" y="1592510"/>
            <a:ext cx="2041451" cy="2460371"/>
          </a:xfrm>
          <a:custGeom>
            <a:avLst/>
            <a:gdLst>
              <a:gd name="connsiteX0" fmla="*/ 0 w 2041451"/>
              <a:gd name="connsiteY0" fmla="*/ 0 h 2460371"/>
              <a:gd name="connsiteX1" fmla="*/ 2041451 w 2041451"/>
              <a:gd name="connsiteY1" fmla="*/ 0 h 2460371"/>
              <a:gd name="connsiteX2" fmla="*/ 2041451 w 2041451"/>
              <a:gd name="connsiteY2" fmla="*/ 2460371 h 2460371"/>
              <a:gd name="connsiteX3" fmla="*/ 0 w 2041451"/>
              <a:gd name="connsiteY3" fmla="*/ 2460371 h 2460371"/>
            </a:gdLst>
            <a:ahLst/>
            <a:cxnLst>
              <a:cxn ang="0">
                <a:pos x="connsiteX0" y="connsiteY0"/>
              </a:cxn>
              <a:cxn ang="0">
                <a:pos x="connsiteX1" y="connsiteY1"/>
              </a:cxn>
              <a:cxn ang="0">
                <a:pos x="connsiteX2" y="connsiteY2"/>
              </a:cxn>
              <a:cxn ang="0">
                <a:pos x="connsiteX3" y="connsiteY3"/>
              </a:cxn>
            </a:cxnLst>
            <a:rect l="l" t="t" r="r" b="b"/>
            <a:pathLst>
              <a:path w="2041451" h="2460371">
                <a:moveTo>
                  <a:pt x="0" y="0"/>
                </a:moveTo>
                <a:lnTo>
                  <a:pt x="2041451" y="0"/>
                </a:lnTo>
                <a:lnTo>
                  <a:pt x="2041451" y="2460371"/>
                </a:lnTo>
                <a:lnTo>
                  <a:pt x="0" y="2460371"/>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993340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14" name="Рисунок 13"/>
          <p:cNvSpPr>
            <a:spLocks noGrp="1"/>
          </p:cNvSpPr>
          <p:nvPr>
            <p:ph type="pic" sz="quarter" idx="10" hasCustomPrompt="1"/>
          </p:nvPr>
        </p:nvSpPr>
        <p:spPr>
          <a:xfrm>
            <a:off x="91440" y="1089660"/>
            <a:ext cx="2918460" cy="2354580"/>
          </a:xfrm>
          <a:custGeom>
            <a:avLst/>
            <a:gdLst>
              <a:gd name="connsiteX0" fmla="*/ 0 w 2918460"/>
              <a:gd name="connsiteY0" fmla="*/ 0 h 2354580"/>
              <a:gd name="connsiteX1" fmla="*/ 2918460 w 2918460"/>
              <a:gd name="connsiteY1" fmla="*/ 0 h 2354580"/>
              <a:gd name="connsiteX2" fmla="*/ 2918460 w 2918460"/>
              <a:gd name="connsiteY2" fmla="*/ 2354580 h 2354580"/>
              <a:gd name="connsiteX3" fmla="*/ 0 w 2918460"/>
              <a:gd name="connsiteY3" fmla="*/ 2354580 h 2354580"/>
            </a:gdLst>
            <a:ahLst/>
            <a:cxnLst>
              <a:cxn ang="0">
                <a:pos x="connsiteX0" y="connsiteY0"/>
              </a:cxn>
              <a:cxn ang="0">
                <a:pos x="connsiteX1" y="connsiteY1"/>
              </a:cxn>
              <a:cxn ang="0">
                <a:pos x="connsiteX2" y="connsiteY2"/>
              </a:cxn>
              <a:cxn ang="0">
                <a:pos x="connsiteX3" y="connsiteY3"/>
              </a:cxn>
            </a:cxnLst>
            <a:rect l="l" t="t" r="r" b="b"/>
            <a:pathLst>
              <a:path w="2918460" h="2354580">
                <a:moveTo>
                  <a:pt x="0" y="0"/>
                </a:moveTo>
                <a:lnTo>
                  <a:pt x="2918460" y="0"/>
                </a:lnTo>
                <a:lnTo>
                  <a:pt x="2918460" y="2354580"/>
                </a:lnTo>
                <a:lnTo>
                  <a:pt x="0" y="235458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11" hasCustomPrompt="1"/>
          </p:nvPr>
        </p:nvSpPr>
        <p:spPr>
          <a:xfrm>
            <a:off x="3116580" y="1089660"/>
            <a:ext cx="2918460" cy="2354580"/>
          </a:xfrm>
          <a:custGeom>
            <a:avLst/>
            <a:gdLst>
              <a:gd name="connsiteX0" fmla="*/ 0 w 2918460"/>
              <a:gd name="connsiteY0" fmla="*/ 0 h 2354580"/>
              <a:gd name="connsiteX1" fmla="*/ 2918460 w 2918460"/>
              <a:gd name="connsiteY1" fmla="*/ 0 h 2354580"/>
              <a:gd name="connsiteX2" fmla="*/ 2918460 w 2918460"/>
              <a:gd name="connsiteY2" fmla="*/ 2354580 h 2354580"/>
              <a:gd name="connsiteX3" fmla="*/ 0 w 2918460"/>
              <a:gd name="connsiteY3" fmla="*/ 2354580 h 2354580"/>
            </a:gdLst>
            <a:ahLst/>
            <a:cxnLst>
              <a:cxn ang="0">
                <a:pos x="connsiteX0" y="connsiteY0"/>
              </a:cxn>
              <a:cxn ang="0">
                <a:pos x="connsiteX1" y="connsiteY1"/>
              </a:cxn>
              <a:cxn ang="0">
                <a:pos x="connsiteX2" y="connsiteY2"/>
              </a:cxn>
              <a:cxn ang="0">
                <a:pos x="connsiteX3" y="connsiteY3"/>
              </a:cxn>
            </a:cxnLst>
            <a:rect l="l" t="t" r="r" b="b"/>
            <a:pathLst>
              <a:path w="2918460" h="2354580">
                <a:moveTo>
                  <a:pt x="0" y="0"/>
                </a:moveTo>
                <a:lnTo>
                  <a:pt x="2918460" y="0"/>
                </a:lnTo>
                <a:lnTo>
                  <a:pt x="2918460" y="2354580"/>
                </a:lnTo>
                <a:lnTo>
                  <a:pt x="0" y="235458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16" name="Рисунок 15"/>
          <p:cNvSpPr>
            <a:spLocks noGrp="1"/>
          </p:cNvSpPr>
          <p:nvPr>
            <p:ph type="pic" sz="quarter" idx="12" hasCustomPrompt="1"/>
          </p:nvPr>
        </p:nvSpPr>
        <p:spPr>
          <a:xfrm>
            <a:off x="6141720" y="1089660"/>
            <a:ext cx="2918460" cy="2354580"/>
          </a:xfrm>
          <a:custGeom>
            <a:avLst/>
            <a:gdLst>
              <a:gd name="connsiteX0" fmla="*/ 0 w 2918460"/>
              <a:gd name="connsiteY0" fmla="*/ 0 h 2354580"/>
              <a:gd name="connsiteX1" fmla="*/ 2918460 w 2918460"/>
              <a:gd name="connsiteY1" fmla="*/ 0 h 2354580"/>
              <a:gd name="connsiteX2" fmla="*/ 2918460 w 2918460"/>
              <a:gd name="connsiteY2" fmla="*/ 2354580 h 2354580"/>
              <a:gd name="connsiteX3" fmla="*/ 0 w 2918460"/>
              <a:gd name="connsiteY3" fmla="*/ 2354580 h 2354580"/>
            </a:gdLst>
            <a:ahLst/>
            <a:cxnLst>
              <a:cxn ang="0">
                <a:pos x="connsiteX0" y="connsiteY0"/>
              </a:cxn>
              <a:cxn ang="0">
                <a:pos x="connsiteX1" y="connsiteY1"/>
              </a:cxn>
              <a:cxn ang="0">
                <a:pos x="connsiteX2" y="connsiteY2"/>
              </a:cxn>
              <a:cxn ang="0">
                <a:pos x="connsiteX3" y="connsiteY3"/>
              </a:cxn>
            </a:cxnLst>
            <a:rect l="l" t="t" r="r" b="b"/>
            <a:pathLst>
              <a:path w="2918460" h="2354580">
                <a:moveTo>
                  <a:pt x="0" y="0"/>
                </a:moveTo>
                <a:lnTo>
                  <a:pt x="2918460" y="0"/>
                </a:lnTo>
                <a:lnTo>
                  <a:pt x="2918460" y="2354580"/>
                </a:lnTo>
                <a:lnTo>
                  <a:pt x="0" y="235458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974105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1" hasCustomPrompt="1"/>
          </p:nvPr>
        </p:nvSpPr>
        <p:spPr>
          <a:xfrm>
            <a:off x="4572000" y="0"/>
            <a:ext cx="4572000" cy="2575560"/>
          </a:xfrm>
          <a:custGeom>
            <a:avLst/>
            <a:gdLst>
              <a:gd name="connsiteX0" fmla="*/ 0 w 4572000"/>
              <a:gd name="connsiteY0" fmla="*/ 0 h 2575560"/>
              <a:gd name="connsiteX1" fmla="*/ 4572000 w 4572000"/>
              <a:gd name="connsiteY1" fmla="*/ 0 h 2575560"/>
              <a:gd name="connsiteX2" fmla="*/ 4572000 w 4572000"/>
              <a:gd name="connsiteY2" fmla="*/ 2575560 h 2575560"/>
              <a:gd name="connsiteX3" fmla="*/ 0 w 4572000"/>
              <a:gd name="connsiteY3" fmla="*/ 2575560 h 2575560"/>
            </a:gdLst>
            <a:ahLst/>
            <a:cxnLst>
              <a:cxn ang="0">
                <a:pos x="connsiteX0" y="connsiteY0"/>
              </a:cxn>
              <a:cxn ang="0">
                <a:pos x="connsiteX1" y="connsiteY1"/>
              </a:cxn>
              <a:cxn ang="0">
                <a:pos x="connsiteX2" y="connsiteY2"/>
              </a:cxn>
              <a:cxn ang="0">
                <a:pos x="connsiteX3" y="connsiteY3"/>
              </a:cxn>
            </a:cxnLst>
            <a:rect l="l" t="t" r="r" b="b"/>
            <a:pathLst>
              <a:path w="4572000" h="2575560">
                <a:moveTo>
                  <a:pt x="0" y="0"/>
                </a:moveTo>
                <a:lnTo>
                  <a:pt x="4572000" y="0"/>
                </a:lnTo>
                <a:lnTo>
                  <a:pt x="4572000" y="2575560"/>
                </a:lnTo>
                <a:lnTo>
                  <a:pt x="0" y="257556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9" name="Рисунок 8"/>
          <p:cNvSpPr>
            <a:spLocks noGrp="1"/>
          </p:cNvSpPr>
          <p:nvPr>
            <p:ph type="pic" sz="quarter" idx="10" hasCustomPrompt="1"/>
          </p:nvPr>
        </p:nvSpPr>
        <p:spPr>
          <a:xfrm>
            <a:off x="0" y="2567940"/>
            <a:ext cx="4572000" cy="2575560"/>
          </a:xfrm>
          <a:custGeom>
            <a:avLst/>
            <a:gdLst>
              <a:gd name="connsiteX0" fmla="*/ 0 w 4572000"/>
              <a:gd name="connsiteY0" fmla="*/ 0 h 2575560"/>
              <a:gd name="connsiteX1" fmla="*/ 4572000 w 4572000"/>
              <a:gd name="connsiteY1" fmla="*/ 0 h 2575560"/>
              <a:gd name="connsiteX2" fmla="*/ 4572000 w 4572000"/>
              <a:gd name="connsiteY2" fmla="*/ 2575560 h 2575560"/>
              <a:gd name="connsiteX3" fmla="*/ 0 w 4572000"/>
              <a:gd name="connsiteY3" fmla="*/ 2575560 h 2575560"/>
            </a:gdLst>
            <a:ahLst/>
            <a:cxnLst>
              <a:cxn ang="0">
                <a:pos x="connsiteX0" y="connsiteY0"/>
              </a:cxn>
              <a:cxn ang="0">
                <a:pos x="connsiteX1" y="connsiteY1"/>
              </a:cxn>
              <a:cxn ang="0">
                <a:pos x="connsiteX2" y="connsiteY2"/>
              </a:cxn>
              <a:cxn ang="0">
                <a:pos x="connsiteX3" y="connsiteY3"/>
              </a:cxn>
            </a:cxnLst>
            <a:rect l="l" t="t" r="r" b="b"/>
            <a:pathLst>
              <a:path w="4572000" h="2575560">
                <a:moveTo>
                  <a:pt x="0" y="0"/>
                </a:moveTo>
                <a:lnTo>
                  <a:pt x="4572000" y="0"/>
                </a:lnTo>
                <a:lnTo>
                  <a:pt x="4572000" y="2575560"/>
                </a:lnTo>
                <a:lnTo>
                  <a:pt x="0" y="257556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053247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28" name="Рисунок 27"/>
          <p:cNvSpPr>
            <a:spLocks noGrp="1"/>
          </p:cNvSpPr>
          <p:nvPr>
            <p:ph type="pic" sz="quarter" idx="10" hasCustomPrompt="1"/>
          </p:nvPr>
        </p:nvSpPr>
        <p:spPr>
          <a:xfrm>
            <a:off x="5318760" y="1402080"/>
            <a:ext cx="2235596" cy="2217420"/>
          </a:xfrm>
          <a:custGeom>
            <a:avLst/>
            <a:gdLst>
              <a:gd name="connsiteX0" fmla="*/ 0 w 2235596"/>
              <a:gd name="connsiteY0" fmla="*/ 0 h 2217420"/>
              <a:gd name="connsiteX1" fmla="*/ 2235596 w 2235596"/>
              <a:gd name="connsiteY1" fmla="*/ 0 h 2217420"/>
              <a:gd name="connsiteX2" fmla="*/ 2235596 w 2235596"/>
              <a:gd name="connsiteY2" fmla="*/ 2217420 h 2217420"/>
              <a:gd name="connsiteX3" fmla="*/ 0 w 2235596"/>
              <a:gd name="connsiteY3" fmla="*/ 2217420 h 2217420"/>
            </a:gdLst>
            <a:ahLst/>
            <a:cxnLst>
              <a:cxn ang="0">
                <a:pos x="connsiteX0" y="connsiteY0"/>
              </a:cxn>
              <a:cxn ang="0">
                <a:pos x="connsiteX1" y="connsiteY1"/>
              </a:cxn>
              <a:cxn ang="0">
                <a:pos x="connsiteX2" y="connsiteY2"/>
              </a:cxn>
              <a:cxn ang="0">
                <a:pos x="connsiteX3" y="connsiteY3"/>
              </a:cxn>
            </a:cxnLst>
            <a:rect l="l" t="t" r="r" b="b"/>
            <a:pathLst>
              <a:path w="2235596" h="2217420">
                <a:moveTo>
                  <a:pt x="0" y="0"/>
                </a:moveTo>
                <a:lnTo>
                  <a:pt x="2235596" y="0"/>
                </a:lnTo>
                <a:lnTo>
                  <a:pt x="2235596" y="2217420"/>
                </a:lnTo>
                <a:lnTo>
                  <a:pt x="0" y="221742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1" name="Рисунок 30"/>
          <p:cNvSpPr>
            <a:spLocks noGrp="1"/>
          </p:cNvSpPr>
          <p:nvPr>
            <p:ph type="pic" sz="quarter" idx="11" hasCustomPrompt="1"/>
          </p:nvPr>
        </p:nvSpPr>
        <p:spPr>
          <a:xfrm>
            <a:off x="4658419" y="374023"/>
            <a:ext cx="1339884" cy="1339884"/>
          </a:xfrm>
          <a:custGeom>
            <a:avLst/>
            <a:gdLst>
              <a:gd name="connsiteX0" fmla="*/ 0 w 1339884"/>
              <a:gd name="connsiteY0" fmla="*/ 0 h 1339884"/>
              <a:gd name="connsiteX1" fmla="*/ 1339884 w 1339884"/>
              <a:gd name="connsiteY1" fmla="*/ 0 h 1339884"/>
              <a:gd name="connsiteX2" fmla="*/ 1339884 w 1339884"/>
              <a:gd name="connsiteY2" fmla="*/ 1339884 h 1339884"/>
              <a:gd name="connsiteX3" fmla="*/ 0 w 1339884"/>
              <a:gd name="connsiteY3" fmla="*/ 1339884 h 1339884"/>
            </a:gdLst>
            <a:ahLst/>
            <a:cxnLst>
              <a:cxn ang="0">
                <a:pos x="connsiteX0" y="connsiteY0"/>
              </a:cxn>
              <a:cxn ang="0">
                <a:pos x="connsiteX1" y="connsiteY1"/>
              </a:cxn>
              <a:cxn ang="0">
                <a:pos x="connsiteX2" y="connsiteY2"/>
              </a:cxn>
              <a:cxn ang="0">
                <a:pos x="connsiteX3" y="connsiteY3"/>
              </a:cxn>
            </a:cxnLst>
            <a:rect l="l" t="t" r="r" b="b"/>
            <a:pathLst>
              <a:path w="1339884" h="1339884">
                <a:moveTo>
                  <a:pt x="0" y="0"/>
                </a:moveTo>
                <a:lnTo>
                  <a:pt x="1339884" y="0"/>
                </a:lnTo>
                <a:lnTo>
                  <a:pt x="1339884" y="1339884"/>
                </a:lnTo>
                <a:lnTo>
                  <a:pt x="0" y="1339884"/>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34" name="Рисунок 33"/>
          <p:cNvSpPr>
            <a:spLocks noGrp="1"/>
          </p:cNvSpPr>
          <p:nvPr>
            <p:ph type="pic" sz="quarter" idx="12" hasCustomPrompt="1"/>
          </p:nvPr>
        </p:nvSpPr>
        <p:spPr>
          <a:xfrm>
            <a:off x="6851335" y="3328217"/>
            <a:ext cx="1339884" cy="1339884"/>
          </a:xfrm>
          <a:custGeom>
            <a:avLst/>
            <a:gdLst>
              <a:gd name="connsiteX0" fmla="*/ 0 w 1339884"/>
              <a:gd name="connsiteY0" fmla="*/ 0 h 1339884"/>
              <a:gd name="connsiteX1" fmla="*/ 1339884 w 1339884"/>
              <a:gd name="connsiteY1" fmla="*/ 0 h 1339884"/>
              <a:gd name="connsiteX2" fmla="*/ 1339884 w 1339884"/>
              <a:gd name="connsiteY2" fmla="*/ 1339884 h 1339884"/>
              <a:gd name="connsiteX3" fmla="*/ 0 w 1339884"/>
              <a:gd name="connsiteY3" fmla="*/ 1339884 h 1339884"/>
            </a:gdLst>
            <a:ahLst/>
            <a:cxnLst>
              <a:cxn ang="0">
                <a:pos x="connsiteX0" y="connsiteY0"/>
              </a:cxn>
              <a:cxn ang="0">
                <a:pos x="connsiteX1" y="connsiteY1"/>
              </a:cxn>
              <a:cxn ang="0">
                <a:pos x="connsiteX2" y="connsiteY2"/>
              </a:cxn>
              <a:cxn ang="0">
                <a:pos x="connsiteX3" y="connsiteY3"/>
              </a:cxn>
            </a:cxnLst>
            <a:rect l="l" t="t" r="r" b="b"/>
            <a:pathLst>
              <a:path w="1339884" h="1339884">
                <a:moveTo>
                  <a:pt x="0" y="0"/>
                </a:moveTo>
                <a:lnTo>
                  <a:pt x="1339884" y="0"/>
                </a:lnTo>
                <a:lnTo>
                  <a:pt x="1339884" y="1339884"/>
                </a:lnTo>
                <a:lnTo>
                  <a:pt x="0" y="133988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974475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Picture right">
    <p:spTree>
      <p:nvGrpSpPr>
        <p:cNvPr id="1" name=""/>
        <p:cNvGrpSpPr/>
        <p:nvPr/>
      </p:nvGrpSpPr>
      <p:grpSpPr>
        <a:xfrm>
          <a:off x="0" y="0"/>
          <a:ext cx="0" cy="0"/>
          <a:chOff x="0" y="0"/>
          <a:chExt cx="0" cy="0"/>
        </a:xfrm>
      </p:grpSpPr>
      <p:sp>
        <p:nvSpPr>
          <p:cNvPr id="8" name="Рисунок 7"/>
          <p:cNvSpPr>
            <a:spLocks noGrp="1"/>
          </p:cNvSpPr>
          <p:nvPr>
            <p:ph type="pic" sz="quarter" idx="13" hasCustomPrompt="1"/>
          </p:nvPr>
        </p:nvSpPr>
        <p:spPr>
          <a:xfrm>
            <a:off x="5015709" y="0"/>
            <a:ext cx="4128291" cy="5143500"/>
          </a:xfrm>
          <a:custGeom>
            <a:avLst/>
            <a:gdLst>
              <a:gd name="connsiteX0" fmla="*/ 0 w 4128291"/>
              <a:gd name="connsiteY0" fmla="*/ 0 h 5143500"/>
              <a:gd name="connsiteX1" fmla="*/ 4128291 w 4128291"/>
              <a:gd name="connsiteY1" fmla="*/ 0 h 5143500"/>
              <a:gd name="connsiteX2" fmla="*/ 4128291 w 4128291"/>
              <a:gd name="connsiteY2" fmla="*/ 5143500 h 5143500"/>
              <a:gd name="connsiteX3" fmla="*/ 0 w 412829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128291" h="5143500">
                <a:moveTo>
                  <a:pt x="0" y="0"/>
                </a:moveTo>
                <a:lnTo>
                  <a:pt x="4128291" y="0"/>
                </a:lnTo>
                <a:lnTo>
                  <a:pt x="4128291" y="5143500"/>
                </a:lnTo>
                <a:lnTo>
                  <a:pt x="0" y="51435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2180580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11" name="Рисунок 10"/>
          <p:cNvSpPr>
            <a:spLocks noGrp="1"/>
          </p:cNvSpPr>
          <p:nvPr>
            <p:ph type="pic" sz="quarter" idx="10" hasCustomPrompt="1"/>
          </p:nvPr>
        </p:nvSpPr>
        <p:spPr>
          <a:xfrm>
            <a:off x="433630" y="1116330"/>
            <a:ext cx="1982437" cy="1081390"/>
          </a:xfrm>
          <a:custGeom>
            <a:avLst/>
            <a:gdLst>
              <a:gd name="connsiteX0" fmla="*/ 0 w 1982437"/>
              <a:gd name="connsiteY0" fmla="*/ 0 h 1081390"/>
              <a:gd name="connsiteX1" fmla="*/ 1982437 w 1982437"/>
              <a:gd name="connsiteY1" fmla="*/ 0 h 1081390"/>
              <a:gd name="connsiteX2" fmla="*/ 1982437 w 1982437"/>
              <a:gd name="connsiteY2" fmla="*/ 1081390 h 1081390"/>
              <a:gd name="connsiteX3" fmla="*/ 0 w 1982437"/>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82437" h="1081390">
                <a:moveTo>
                  <a:pt x="0" y="0"/>
                </a:moveTo>
                <a:lnTo>
                  <a:pt x="1982437" y="0"/>
                </a:lnTo>
                <a:lnTo>
                  <a:pt x="1982437" y="1081390"/>
                </a:lnTo>
                <a:lnTo>
                  <a:pt x="0" y="108139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11" hasCustomPrompt="1"/>
          </p:nvPr>
        </p:nvSpPr>
        <p:spPr>
          <a:xfrm>
            <a:off x="2531731" y="1116330"/>
            <a:ext cx="1982436" cy="1081390"/>
          </a:xfrm>
          <a:custGeom>
            <a:avLst/>
            <a:gdLst>
              <a:gd name="connsiteX0" fmla="*/ 0 w 1982436"/>
              <a:gd name="connsiteY0" fmla="*/ 0 h 1081390"/>
              <a:gd name="connsiteX1" fmla="*/ 1982436 w 1982436"/>
              <a:gd name="connsiteY1" fmla="*/ 0 h 1081390"/>
              <a:gd name="connsiteX2" fmla="*/ 1982436 w 1982436"/>
              <a:gd name="connsiteY2" fmla="*/ 1081390 h 1081390"/>
              <a:gd name="connsiteX3" fmla="*/ 0 w 1982436"/>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82436" h="1081390">
                <a:moveTo>
                  <a:pt x="0" y="0"/>
                </a:moveTo>
                <a:lnTo>
                  <a:pt x="1982436" y="0"/>
                </a:lnTo>
                <a:lnTo>
                  <a:pt x="1982436" y="1081390"/>
                </a:lnTo>
                <a:lnTo>
                  <a:pt x="0" y="108139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16" name="Рисунок 15"/>
          <p:cNvSpPr>
            <a:spLocks noGrp="1"/>
          </p:cNvSpPr>
          <p:nvPr>
            <p:ph type="pic" sz="quarter" idx="12" hasCustomPrompt="1"/>
          </p:nvPr>
        </p:nvSpPr>
        <p:spPr>
          <a:xfrm>
            <a:off x="4636213" y="1116330"/>
            <a:ext cx="1976055" cy="1081390"/>
          </a:xfrm>
          <a:custGeom>
            <a:avLst/>
            <a:gdLst>
              <a:gd name="connsiteX0" fmla="*/ 0 w 1976055"/>
              <a:gd name="connsiteY0" fmla="*/ 0 h 1081390"/>
              <a:gd name="connsiteX1" fmla="*/ 1976055 w 1976055"/>
              <a:gd name="connsiteY1" fmla="*/ 0 h 1081390"/>
              <a:gd name="connsiteX2" fmla="*/ 1976055 w 1976055"/>
              <a:gd name="connsiteY2" fmla="*/ 1081390 h 1081390"/>
              <a:gd name="connsiteX3" fmla="*/ 0 w 1976055"/>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76055" h="1081390">
                <a:moveTo>
                  <a:pt x="0" y="0"/>
                </a:moveTo>
                <a:lnTo>
                  <a:pt x="1976055" y="0"/>
                </a:lnTo>
                <a:lnTo>
                  <a:pt x="1976055" y="1081390"/>
                </a:lnTo>
                <a:lnTo>
                  <a:pt x="0" y="108139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17" name="Рисунок 16"/>
          <p:cNvSpPr>
            <a:spLocks noGrp="1"/>
          </p:cNvSpPr>
          <p:nvPr>
            <p:ph type="pic" sz="quarter" idx="13" hasCustomPrompt="1"/>
          </p:nvPr>
        </p:nvSpPr>
        <p:spPr>
          <a:xfrm>
            <a:off x="6734314" y="1116330"/>
            <a:ext cx="1982437" cy="1081390"/>
          </a:xfrm>
          <a:custGeom>
            <a:avLst/>
            <a:gdLst>
              <a:gd name="connsiteX0" fmla="*/ 0 w 1982437"/>
              <a:gd name="connsiteY0" fmla="*/ 0 h 1081390"/>
              <a:gd name="connsiteX1" fmla="*/ 1982437 w 1982437"/>
              <a:gd name="connsiteY1" fmla="*/ 0 h 1081390"/>
              <a:gd name="connsiteX2" fmla="*/ 1982437 w 1982437"/>
              <a:gd name="connsiteY2" fmla="*/ 1081390 h 1081390"/>
              <a:gd name="connsiteX3" fmla="*/ 0 w 1982437"/>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82437" h="1081390">
                <a:moveTo>
                  <a:pt x="0" y="0"/>
                </a:moveTo>
                <a:lnTo>
                  <a:pt x="1982437" y="0"/>
                </a:lnTo>
                <a:lnTo>
                  <a:pt x="1982437" y="1081390"/>
                </a:lnTo>
                <a:lnTo>
                  <a:pt x="0" y="108139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318264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0" hasCustomPrompt="1"/>
          </p:nvPr>
        </p:nvSpPr>
        <p:spPr>
          <a:xfrm>
            <a:off x="0" y="1"/>
            <a:ext cx="3201962" cy="2960745"/>
          </a:xfrm>
          <a:custGeom>
            <a:avLst/>
            <a:gdLst>
              <a:gd name="connsiteX0" fmla="*/ 0 w 3201962"/>
              <a:gd name="connsiteY0" fmla="*/ 0 h 2960745"/>
              <a:gd name="connsiteX1" fmla="*/ 3201962 w 3201962"/>
              <a:gd name="connsiteY1" fmla="*/ 4404 h 2960745"/>
              <a:gd name="connsiteX2" fmla="*/ 3998 w 3201962"/>
              <a:gd name="connsiteY2" fmla="*/ 2960745 h 2960745"/>
            </a:gdLst>
            <a:ahLst/>
            <a:cxnLst>
              <a:cxn ang="0">
                <a:pos x="connsiteX0" y="connsiteY0"/>
              </a:cxn>
              <a:cxn ang="0">
                <a:pos x="connsiteX1" y="connsiteY1"/>
              </a:cxn>
              <a:cxn ang="0">
                <a:pos x="connsiteX2" y="connsiteY2"/>
              </a:cxn>
            </a:cxnLst>
            <a:rect l="l" t="t" r="r" b="b"/>
            <a:pathLst>
              <a:path w="3201962" h="2960745">
                <a:moveTo>
                  <a:pt x="0" y="0"/>
                </a:moveTo>
                <a:lnTo>
                  <a:pt x="3201962" y="4404"/>
                </a:lnTo>
                <a:lnTo>
                  <a:pt x="3998" y="2960745"/>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
        <p:nvSpPr>
          <p:cNvPr id="19" name="Рисунок 18"/>
          <p:cNvSpPr>
            <a:spLocks noGrp="1"/>
          </p:cNvSpPr>
          <p:nvPr>
            <p:ph type="pic" sz="quarter" idx="11" hasCustomPrompt="1"/>
          </p:nvPr>
        </p:nvSpPr>
        <p:spPr>
          <a:xfrm>
            <a:off x="0" y="1"/>
            <a:ext cx="6638925" cy="5153025"/>
          </a:xfrm>
          <a:custGeom>
            <a:avLst/>
            <a:gdLst>
              <a:gd name="connsiteX0" fmla="*/ 3166536 w 6638925"/>
              <a:gd name="connsiteY0" fmla="*/ 0 h 5153025"/>
              <a:gd name="connsiteX1" fmla="*/ 6638925 w 6638925"/>
              <a:gd name="connsiteY1" fmla="*/ 0 h 5153025"/>
              <a:gd name="connsiteX2" fmla="*/ 1163198 w 6638925"/>
              <a:gd name="connsiteY2" fmla="*/ 5143500 h 5153025"/>
              <a:gd name="connsiteX3" fmla="*/ 0 w 6638925"/>
              <a:gd name="connsiteY3" fmla="*/ 5153025 h 5153025"/>
              <a:gd name="connsiteX4" fmla="*/ 0 w 6638925"/>
              <a:gd name="connsiteY4" fmla="*/ 2952750 h 515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925" h="5153025">
                <a:moveTo>
                  <a:pt x="3166536" y="0"/>
                </a:moveTo>
                <a:lnTo>
                  <a:pt x="6638925" y="0"/>
                </a:lnTo>
                <a:lnTo>
                  <a:pt x="1163198" y="5143500"/>
                </a:lnTo>
                <a:lnTo>
                  <a:pt x="0" y="5153025"/>
                </a:lnTo>
                <a:lnTo>
                  <a:pt x="0" y="295275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0" name="Рисунок 19"/>
          <p:cNvSpPr>
            <a:spLocks noGrp="1"/>
          </p:cNvSpPr>
          <p:nvPr>
            <p:ph type="pic" sz="quarter" idx="12" hasCustomPrompt="1"/>
          </p:nvPr>
        </p:nvSpPr>
        <p:spPr>
          <a:xfrm>
            <a:off x="1147016" y="2724150"/>
            <a:ext cx="5133975" cy="2419350"/>
          </a:xfrm>
          <a:custGeom>
            <a:avLst/>
            <a:gdLst>
              <a:gd name="connsiteX0" fmla="*/ 2576513 w 5133975"/>
              <a:gd name="connsiteY0" fmla="*/ 0 h 2419350"/>
              <a:gd name="connsiteX1" fmla="*/ 5133975 w 5133975"/>
              <a:gd name="connsiteY1" fmla="*/ 2419350 h 2419350"/>
              <a:gd name="connsiteX2" fmla="*/ 0 w 5133975"/>
              <a:gd name="connsiteY2" fmla="*/ 2419350 h 2419350"/>
            </a:gdLst>
            <a:ahLst/>
            <a:cxnLst>
              <a:cxn ang="0">
                <a:pos x="connsiteX0" y="connsiteY0"/>
              </a:cxn>
              <a:cxn ang="0">
                <a:pos x="connsiteX1" y="connsiteY1"/>
              </a:cxn>
              <a:cxn ang="0">
                <a:pos x="connsiteX2" y="connsiteY2"/>
              </a:cxn>
            </a:cxnLst>
            <a:rect l="l" t="t" r="r" b="b"/>
            <a:pathLst>
              <a:path w="5133975" h="2419350">
                <a:moveTo>
                  <a:pt x="2576513" y="0"/>
                </a:moveTo>
                <a:lnTo>
                  <a:pt x="5133975" y="2419350"/>
                </a:lnTo>
                <a:lnTo>
                  <a:pt x="0" y="2419350"/>
                </a:lnTo>
                <a:close/>
              </a:path>
            </a:pathLst>
          </a:custGeom>
        </p:spPr>
        <p:txBody>
          <a:bodyPr wrap="square">
            <a:noAutofit/>
          </a:bodyPr>
          <a:lstStyle>
            <a:lvl1pPr marL="0" indent="0">
              <a:buNone/>
              <a:defRPr sz="110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00071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13" name="Рисунок 12"/>
          <p:cNvSpPr>
            <a:spLocks noGrp="1"/>
          </p:cNvSpPr>
          <p:nvPr>
            <p:ph type="pic" sz="quarter" idx="10" hasCustomPrompt="1"/>
          </p:nvPr>
        </p:nvSpPr>
        <p:spPr>
          <a:xfrm>
            <a:off x="3477842" y="0"/>
            <a:ext cx="1782945" cy="2500640"/>
          </a:xfrm>
          <a:custGeom>
            <a:avLst/>
            <a:gdLst>
              <a:gd name="connsiteX0" fmla="*/ 576 w 1782945"/>
              <a:gd name="connsiteY0" fmla="*/ 0 h 2500640"/>
              <a:gd name="connsiteX1" fmla="*/ 1782945 w 1782945"/>
              <a:gd name="connsiteY1" fmla="*/ 0 h 2500640"/>
              <a:gd name="connsiteX2" fmla="*/ 1054 w 1782945"/>
              <a:gd name="connsiteY2" fmla="*/ 2500640 h 2500640"/>
              <a:gd name="connsiteX3" fmla="*/ 576 w 1782945"/>
              <a:gd name="connsiteY3" fmla="*/ 0 h 2500640"/>
            </a:gdLst>
            <a:ahLst/>
            <a:cxnLst>
              <a:cxn ang="0">
                <a:pos x="connsiteX0" y="connsiteY0"/>
              </a:cxn>
              <a:cxn ang="0">
                <a:pos x="connsiteX1" y="connsiteY1"/>
              </a:cxn>
              <a:cxn ang="0">
                <a:pos x="connsiteX2" y="connsiteY2"/>
              </a:cxn>
              <a:cxn ang="0">
                <a:pos x="connsiteX3" y="connsiteY3"/>
              </a:cxn>
            </a:cxnLst>
            <a:rect l="l" t="t" r="r" b="b"/>
            <a:pathLst>
              <a:path w="1782945" h="2500640">
                <a:moveTo>
                  <a:pt x="576" y="0"/>
                </a:moveTo>
                <a:lnTo>
                  <a:pt x="1782945" y="0"/>
                </a:lnTo>
                <a:lnTo>
                  <a:pt x="1054" y="2500640"/>
                </a:lnTo>
                <a:cubicBezTo>
                  <a:pt x="3221" y="1662440"/>
                  <a:pt x="-1591" y="838200"/>
                  <a:pt x="576" y="0"/>
                </a:cubicBezTo>
                <a:close/>
              </a:path>
            </a:pathLst>
          </a:custGeom>
        </p:spPr>
        <p:txBody>
          <a:bodyPr wrap="square">
            <a:noAutofit/>
          </a:bodyPr>
          <a:lstStyle>
            <a:lvl1pPr>
              <a:defRPr sz="110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11" hasCustomPrompt="1"/>
          </p:nvPr>
        </p:nvSpPr>
        <p:spPr>
          <a:xfrm>
            <a:off x="3477842" y="0"/>
            <a:ext cx="3722440" cy="5143500"/>
          </a:xfrm>
          <a:custGeom>
            <a:avLst/>
            <a:gdLst>
              <a:gd name="connsiteX0" fmla="*/ 1749571 w 3722440"/>
              <a:gd name="connsiteY0" fmla="*/ 0 h 5143500"/>
              <a:gd name="connsiteX1" fmla="*/ 3722440 w 3722440"/>
              <a:gd name="connsiteY1" fmla="*/ 0 h 5143500"/>
              <a:gd name="connsiteX2" fmla="*/ 5709 w 3722440"/>
              <a:gd name="connsiteY2" fmla="*/ 5143500 h 5143500"/>
              <a:gd name="connsiteX3" fmla="*/ 614 w 3722440"/>
              <a:gd name="connsiteY3" fmla="*/ 2473597 h 5143500"/>
            </a:gdLst>
            <a:ahLst/>
            <a:cxnLst>
              <a:cxn ang="0">
                <a:pos x="connsiteX0" y="connsiteY0"/>
              </a:cxn>
              <a:cxn ang="0">
                <a:pos x="connsiteX1" y="connsiteY1"/>
              </a:cxn>
              <a:cxn ang="0">
                <a:pos x="connsiteX2" y="connsiteY2"/>
              </a:cxn>
              <a:cxn ang="0">
                <a:pos x="connsiteX3" y="connsiteY3"/>
              </a:cxn>
            </a:cxnLst>
            <a:rect l="l" t="t" r="r" b="b"/>
            <a:pathLst>
              <a:path w="3722440" h="5143500">
                <a:moveTo>
                  <a:pt x="1749571" y="0"/>
                </a:moveTo>
                <a:lnTo>
                  <a:pt x="3722440" y="0"/>
                </a:lnTo>
                <a:lnTo>
                  <a:pt x="5709" y="5143500"/>
                </a:lnTo>
                <a:cubicBezTo>
                  <a:pt x="9091" y="4243372"/>
                  <a:pt x="-2768" y="3373725"/>
                  <a:pt x="614" y="2473597"/>
                </a:cubicBezTo>
                <a:close/>
              </a:path>
            </a:pathLst>
          </a:custGeom>
        </p:spPr>
        <p:txBody>
          <a:bodyPr wrap="square">
            <a:no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1100">
                <a:latin typeface="Ossem Rounded" panose="00000500000000000000" pitchFamily="50" charset="-52"/>
              </a:defRPr>
            </a:lvl1pPr>
          </a:lstStyle>
          <a:p>
            <a:r>
              <a:rPr lang="en-US" dirty="0"/>
              <a:t>YOUR IMAGE HERE</a:t>
            </a:r>
          </a:p>
          <a:p>
            <a:endParaRPr lang="en-US" dirty="0"/>
          </a:p>
        </p:txBody>
      </p:sp>
      <p:sp>
        <p:nvSpPr>
          <p:cNvPr id="18" name="Рисунок 17"/>
          <p:cNvSpPr>
            <a:spLocks noGrp="1"/>
          </p:cNvSpPr>
          <p:nvPr>
            <p:ph type="pic" sz="quarter" idx="12" hasCustomPrompt="1"/>
          </p:nvPr>
        </p:nvSpPr>
        <p:spPr>
          <a:xfrm>
            <a:off x="3477842" y="0"/>
            <a:ext cx="5651500" cy="5143500"/>
          </a:xfrm>
          <a:custGeom>
            <a:avLst/>
            <a:gdLst>
              <a:gd name="connsiteX0" fmla="*/ 3678631 w 5651500"/>
              <a:gd name="connsiteY0" fmla="*/ 0 h 5143500"/>
              <a:gd name="connsiteX1" fmla="*/ 5651500 w 5651500"/>
              <a:gd name="connsiteY1" fmla="*/ 0 h 5143500"/>
              <a:gd name="connsiteX2" fmla="*/ 1972869 w 5651500"/>
              <a:gd name="connsiteY2" fmla="*/ 5143500 h 5143500"/>
              <a:gd name="connsiteX3" fmla="*/ 0 w 56515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651500" h="5143500">
                <a:moveTo>
                  <a:pt x="3678631" y="0"/>
                </a:moveTo>
                <a:lnTo>
                  <a:pt x="5651500" y="0"/>
                </a:lnTo>
                <a:lnTo>
                  <a:pt x="1972869" y="5143500"/>
                </a:lnTo>
                <a:lnTo>
                  <a:pt x="0" y="5143500"/>
                </a:lnTo>
                <a:close/>
              </a:path>
            </a:pathLst>
          </a:custGeom>
        </p:spPr>
        <p:txBody>
          <a:bodyPr wrap="square">
            <a:no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1100">
                <a:latin typeface="Ossem Rounded" panose="00000500000000000000" pitchFamily="50" charset="-52"/>
              </a:defRPr>
            </a:lvl1pPr>
          </a:lstStyle>
          <a:p>
            <a:r>
              <a:rPr lang="en-US" dirty="0"/>
              <a:t>YOUR IMAGE HERE</a:t>
            </a:r>
          </a:p>
          <a:p>
            <a:endParaRPr lang="en-US" dirty="0"/>
          </a:p>
        </p:txBody>
      </p:sp>
      <p:sp>
        <p:nvSpPr>
          <p:cNvPr id="21" name="Рисунок 20"/>
          <p:cNvSpPr>
            <a:spLocks noGrp="1"/>
          </p:cNvSpPr>
          <p:nvPr>
            <p:ph type="pic" sz="quarter" idx="13" hasCustomPrompt="1"/>
          </p:nvPr>
        </p:nvSpPr>
        <p:spPr>
          <a:xfrm>
            <a:off x="5450711" y="0"/>
            <a:ext cx="3678631" cy="5143500"/>
          </a:xfrm>
          <a:custGeom>
            <a:avLst/>
            <a:gdLst>
              <a:gd name="connsiteX0" fmla="*/ 3678631 w 3678631"/>
              <a:gd name="connsiteY0" fmla="*/ 0 h 5143500"/>
              <a:gd name="connsiteX1" fmla="*/ 3670300 w 3678631"/>
              <a:gd name="connsiteY1" fmla="*/ 2768600 h 5143500"/>
              <a:gd name="connsiteX2" fmla="*/ 1972869 w 3678631"/>
              <a:gd name="connsiteY2" fmla="*/ 5143500 h 5143500"/>
              <a:gd name="connsiteX3" fmla="*/ 0 w 3678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78631" h="5143500">
                <a:moveTo>
                  <a:pt x="3678631" y="0"/>
                </a:moveTo>
                <a:lnTo>
                  <a:pt x="3670300" y="2768600"/>
                </a:lnTo>
                <a:lnTo>
                  <a:pt x="1972869" y="5143500"/>
                </a:lnTo>
                <a:lnTo>
                  <a:pt x="0" y="5143500"/>
                </a:lnTo>
                <a:close/>
              </a:path>
            </a:pathLst>
          </a:custGeom>
        </p:spPr>
        <p:txBody>
          <a:bodyPr wrap="square">
            <a:no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1100">
                <a:latin typeface="Ossem Rounded" panose="00000500000000000000" pitchFamily="50" charset="-52"/>
              </a:defRPr>
            </a:lvl1pPr>
          </a:lstStyle>
          <a:p>
            <a:r>
              <a:rPr lang="en-US" dirty="0"/>
              <a:t>YOUR IMAGE HERE</a:t>
            </a:r>
          </a:p>
          <a:p>
            <a:endParaRPr lang="en-US" dirty="0"/>
          </a:p>
        </p:txBody>
      </p:sp>
      <p:sp>
        <p:nvSpPr>
          <p:cNvPr id="24" name="Рисунок 23"/>
          <p:cNvSpPr>
            <a:spLocks noGrp="1"/>
          </p:cNvSpPr>
          <p:nvPr>
            <p:ph type="pic" sz="quarter" idx="14" hasCustomPrompt="1"/>
          </p:nvPr>
        </p:nvSpPr>
        <p:spPr>
          <a:xfrm>
            <a:off x="7390206" y="2720976"/>
            <a:ext cx="1753794" cy="2422525"/>
          </a:xfrm>
          <a:custGeom>
            <a:avLst/>
            <a:gdLst>
              <a:gd name="connsiteX0" fmla="*/ 1730995 w 1753794"/>
              <a:gd name="connsiteY0" fmla="*/ 0 h 2422525"/>
              <a:gd name="connsiteX1" fmla="*/ 1753794 w 1753794"/>
              <a:gd name="connsiteY1" fmla="*/ 2419350 h 2422525"/>
              <a:gd name="connsiteX2" fmla="*/ 0 w 1753794"/>
              <a:gd name="connsiteY2" fmla="*/ 2422525 h 2422525"/>
            </a:gdLst>
            <a:ahLst/>
            <a:cxnLst>
              <a:cxn ang="0">
                <a:pos x="connsiteX0" y="connsiteY0"/>
              </a:cxn>
              <a:cxn ang="0">
                <a:pos x="connsiteX1" y="connsiteY1"/>
              </a:cxn>
              <a:cxn ang="0">
                <a:pos x="connsiteX2" y="connsiteY2"/>
              </a:cxn>
            </a:cxnLst>
            <a:rect l="l" t="t" r="r" b="b"/>
            <a:pathLst>
              <a:path w="1753794" h="2422525">
                <a:moveTo>
                  <a:pt x="1730995" y="0"/>
                </a:moveTo>
                <a:cubicBezTo>
                  <a:pt x="1733908" y="815975"/>
                  <a:pt x="1750881" y="1603375"/>
                  <a:pt x="1753794" y="2419350"/>
                </a:cubicBezTo>
                <a:lnTo>
                  <a:pt x="0" y="2422525"/>
                </a:lnTo>
                <a:close/>
              </a:path>
            </a:pathLst>
          </a:custGeom>
        </p:spPr>
        <p:txBody>
          <a:bodyPr wrap="square">
            <a:no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95838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0" hasCustomPrompt="1"/>
          </p:nvPr>
        </p:nvSpPr>
        <p:spPr>
          <a:xfrm>
            <a:off x="-2212989" y="-1221597"/>
            <a:ext cx="5822979" cy="5822980"/>
          </a:xfrm>
          <a:custGeom>
            <a:avLst/>
            <a:gdLst>
              <a:gd name="connsiteX0" fmla="*/ 3619782 w 5822979"/>
              <a:gd name="connsiteY0" fmla="*/ 0 h 5822980"/>
              <a:gd name="connsiteX1" fmla="*/ 5822979 w 5822979"/>
              <a:gd name="connsiteY1" fmla="*/ 3619782 h 5822980"/>
              <a:gd name="connsiteX2" fmla="*/ 2203198 w 5822979"/>
              <a:gd name="connsiteY2" fmla="*/ 5822980 h 5822980"/>
              <a:gd name="connsiteX3" fmla="*/ 0 w 5822979"/>
              <a:gd name="connsiteY3" fmla="*/ 2203198 h 5822980"/>
            </a:gdLst>
            <a:ahLst/>
            <a:cxnLst>
              <a:cxn ang="0">
                <a:pos x="connsiteX0" y="connsiteY0"/>
              </a:cxn>
              <a:cxn ang="0">
                <a:pos x="connsiteX1" y="connsiteY1"/>
              </a:cxn>
              <a:cxn ang="0">
                <a:pos x="connsiteX2" y="connsiteY2"/>
              </a:cxn>
              <a:cxn ang="0">
                <a:pos x="connsiteX3" y="connsiteY3"/>
              </a:cxn>
            </a:cxnLst>
            <a:rect l="l" t="t" r="r" b="b"/>
            <a:pathLst>
              <a:path w="5822979" h="5822980">
                <a:moveTo>
                  <a:pt x="3619782" y="0"/>
                </a:moveTo>
                <a:lnTo>
                  <a:pt x="5822979" y="3619782"/>
                </a:lnTo>
                <a:lnTo>
                  <a:pt x="2203198" y="5822980"/>
                </a:lnTo>
                <a:lnTo>
                  <a:pt x="0" y="2203198"/>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6" name="Рисунок 15"/>
          <p:cNvSpPr>
            <a:spLocks noGrp="1"/>
          </p:cNvSpPr>
          <p:nvPr>
            <p:ph type="pic" sz="quarter" idx="11" hasCustomPrompt="1"/>
          </p:nvPr>
        </p:nvSpPr>
        <p:spPr>
          <a:xfrm>
            <a:off x="2359498" y="-2474116"/>
            <a:ext cx="4574086" cy="4574086"/>
          </a:xfrm>
          <a:custGeom>
            <a:avLst/>
            <a:gdLst>
              <a:gd name="connsiteX0" fmla="*/ 2843423 w 4574086"/>
              <a:gd name="connsiteY0" fmla="*/ 0 h 4574086"/>
              <a:gd name="connsiteX1" fmla="*/ 4574086 w 4574086"/>
              <a:gd name="connsiteY1" fmla="*/ 2843423 h 4574086"/>
              <a:gd name="connsiteX2" fmla="*/ 1730663 w 4574086"/>
              <a:gd name="connsiteY2" fmla="*/ 4574086 h 4574086"/>
              <a:gd name="connsiteX3" fmla="*/ 0 w 4574086"/>
              <a:gd name="connsiteY3" fmla="*/ 1730663 h 4574086"/>
            </a:gdLst>
            <a:ahLst/>
            <a:cxnLst>
              <a:cxn ang="0">
                <a:pos x="connsiteX0" y="connsiteY0"/>
              </a:cxn>
              <a:cxn ang="0">
                <a:pos x="connsiteX1" y="connsiteY1"/>
              </a:cxn>
              <a:cxn ang="0">
                <a:pos x="connsiteX2" y="connsiteY2"/>
              </a:cxn>
              <a:cxn ang="0">
                <a:pos x="connsiteX3" y="connsiteY3"/>
              </a:cxn>
            </a:cxnLst>
            <a:rect l="l" t="t" r="r" b="b"/>
            <a:pathLst>
              <a:path w="4574086" h="4574086">
                <a:moveTo>
                  <a:pt x="2843423" y="0"/>
                </a:moveTo>
                <a:lnTo>
                  <a:pt x="4574086" y="2843423"/>
                </a:lnTo>
                <a:lnTo>
                  <a:pt x="1730663" y="4574086"/>
                </a:lnTo>
                <a:lnTo>
                  <a:pt x="0" y="1730663"/>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9" name="Рисунок 18"/>
          <p:cNvSpPr>
            <a:spLocks noGrp="1"/>
          </p:cNvSpPr>
          <p:nvPr>
            <p:ph type="pic" sz="quarter" idx="12" hasCustomPrompt="1"/>
          </p:nvPr>
        </p:nvSpPr>
        <p:spPr>
          <a:xfrm>
            <a:off x="2341110" y="2518998"/>
            <a:ext cx="3423286" cy="3423286"/>
          </a:xfrm>
          <a:custGeom>
            <a:avLst/>
            <a:gdLst>
              <a:gd name="connsiteX0" fmla="*/ 2128043 w 3423286"/>
              <a:gd name="connsiteY0" fmla="*/ 0 h 3423286"/>
              <a:gd name="connsiteX1" fmla="*/ 3423286 w 3423286"/>
              <a:gd name="connsiteY1" fmla="*/ 2128043 h 3423286"/>
              <a:gd name="connsiteX2" fmla="*/ 1295243 w 3423286"/>
              <a:gd name="connsiteY2" fmla="*/ 3423286 h 3423286"/>
              <a:gd name="connsiteX3" fmla="*/ 0 w 3423286"/>
              <a:gd name="connsiteY3" fmla="*/ 1295243 h 3423286"/>
            </a:gdLst>
            <a:ahLst/>
            <a:cxnLst>
              <a:cxn ang="0">
                <a:pos x="connsiteX0" y="connsiteY0"/>
              </a:cxn>
              <a:cxn ang="0">
                <a:pos x="connsiteX1" y="connsiteY1"/>
              </a:cxn>
              <a:cxn ang="0">
                <a:pos x="connsiteX2" y="connsiteY2"/>
              </a:cxn>
              <a:cxn ang="0">
                <a:pos x="connsiteX3" y="connsiteY3"/>
              </a:cxn>
            </a:cxnLst>
            <a:rect l="l" t="t" r="r" b="b"/>
            <a:pathLst>
              <a:path w="3423286" h="3423286">
                <a:moveTo>
                  <a:pt x="2128043" y="0"/>
                </a:moveTo>
                <a:lnTo>
                  <a:pt x="3423286" y="2128043"/>
                </a:lnTo>
                <a:lnTo>
                  <a:pt x="1295243" y="3423286"/>
                </a:lnTo>
                <a:lnTo>
                  <a:pt x="0" y="1295243"/>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4188089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hasCustomPrompt="1"/>
          </p:nvPr>
        </p:nvSpPr>
        <p:spPr>
          <a:xfrm>
            <a:off x="0" y="0"/>
            <a:ext cx="5283200" cy="2578100"/>
          </a:xfrm>
          <a:custGeom>
            <a:avLst/>
            <a:gdLst>
              <a:gd name="connsiteX0" fmla="*/ 0 w 5283200"/>
              <a:gd name="connsiteY0" fmla="*/ 0 h 2578100"/>
              <a:gd name="connsiteX1" fmla="*/ 5283200 w 5283200"/>
              <a:gd name="connsiteY1" fmla="*/ 0 h 2578100"/>
              <a:gd name="connsiteX2" fmla="*/ 5283200 w 5283200"/>
              <a:gd name="connsiteY2" fmla="*/ 2578100 h 2578100"/>
              <a:gd name="connsiteX3" fmla="*/ 0 w 5283200"/>
              <a:gd name="connsiteY3" fmla="*/ 2578100 h 2578100"/>
            </a:gdLst>
            <a:ahLst/>
            <a:cxnLst>
              <a:cxn ang="0">
                <a:pos x="connsiteX0" y="connsiteY0"/>
              </a:cxn>
              <a:cxn ang="0">
                <a:pos x="connsiteX1" y="connsiteY1"/>
              </a:cxn>
              <a:cxn ang="0">
                <a:pos x="connsiteX2" y="connsiteY2"/>
              </a:cxn>
              <a:cxn ang="0">
                <a:pos x="connsiteX3" y="connsiteY3"/>
              </a:cxn>
            </a:cxnLst>
            <a:rect l="l" t="t" r="r" b="b"/>
            <a:pathLst>
              <a:path w="5283200" h="2578100">
                <a:moveTo>
                  <a:pt x="0" y="0"/>
                </a:moveTo>
                <a:lnTo>
                  <a:pt x="5283200" y="0"/>
                </a:lnTo>
                <a:lnTo>
                  <a:pt x="5283200" y="2578100"/>
                </a:lnTo>
                <a:lnTo>
                  <a:pt x="0" y="25781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3" name="Рисунок 12"/>
          <p:cNvSpPr>
            <a:spLocks noGrp="1"/>
          </p:cNvSpPr>
          <p:nvPr>
            <p:ph type="pic" sz="quarter" idx="11" hasCustomPrompt="1"/>
          </p:nvPr>
        </p:nvSpPr>
        <p:spPr>
          <a:xfrm>
            <a:off x="3048000" y="2578100"/>
            <a:ext cx="3048000" cy="2565400"/>
          </a:xfrm>
          <a:custGeom>
            <a:avLst/>
            <a:gdLst>
              <a:gd name="connsiteX0" fmla="*/ 0 w 3048000"/>
              <a:gd name="connsiteY0" fmla="*/ 0 h 2565400"/>
              <a:gd name="connsiteX1" fmla="*/ 3048000 w 3048000"/>
              <a:gd name="connsiteY1" fmla="*/ 0 h 2565400"/>
              <a:gd name="connsiteX2" fmla="*/ 3048000 w 3048000"/>
              <a:gd name="connsiteY2" fmla="*/ 2565400 h 2565400"/>
              <a:gd name="connsiteX3" fmla="*/ 0 w 3048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3048000" h="2565400">
                <a:moveTo>
                  <a:pt x="0" y="0"/>
                </a:moveTo>
                <a:lnTo>
                  <a:pt x="3048000" y="0"/>
                </a:lnTo>
                <a:lnTo>
                  <a:pt x="3048000" y="2565400"/>
                </a:lnTo>
                <a:lnTo>
                  <a:pt x="0" y="2565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7" name="Рисунок 16"/>
          <p:cNvSpPr>
            <a:spLocks noGrp="1"/>
          </p:cNvSpPr>
          <p:nvPr>
            <p:ph type="pic" sz="quarter" idx="12" hasCustomPrompt="1"/>
          </p:nvPr>
        </p:nvSpPr>
        <p:spPr>
          <a:xfrm>
            <a:off x="6096000" y="2578100"/>
            <a:ext cx="3048000" cy="2565400"/>
          </a:xfrm>
          <a:custGeom>
            <a:avLst/>
            <a:gdLst>
              <a:gd name="connsiteX0" fmla="*/ 0 w 3048000"/>
              <a:gd name="connsiteY0" fmla="*/ 0 h 2565400"/>
              <a:gd name="connsiteX1" fmla="*/ 3048000 w 3048000"/>
              <a:gd name="connsiteY1" fmla="*/ 0 h 2565400"/>
              <a:gd name="connsiteX2" fmla="*/ 3048000 w 3048000"/>
              <a:gd name="connsiteY2" fmla="*/ 2565400 h 2565400"/>
              <a:gd name="connsiteX3" fmla="*/ 0 w 3048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3048000" h="2565400">
                <a:moveTo>
                  <a:pt x="0" y="0"/>
                </a:moveTo>
                <a:lnTo>
                  <a:pt x="3048000" y="0"/>
                </a:lnTo>
                <a:lnTo>
                  <a:pt x="3048000" y="2565400"/>
                </a:lnTo>
                <a:lnTo>
                  <a:pt x="0" y="2565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4218891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hasCustomPrompt="1"/>
          </p:nvPr>
        </p:nvSpPr>
        <p:spPr>
          <a:xfrm>
            <a:off x="0" y="0"/>
            <a:ext cx="3987800" cy="5143500"/>
          </a:xfrm>
          <a:custGeom>
            <a:avLst/>
            <a:gdLst>
              <a:gd name="connsiteX0" fmla="*/ 0 w 5283200"/>
              <a:gd name="connsiteY0" fmla="*/ 0 h 2578100"/>
              <a:gd name="connsiteX1" fmla="*/ 5283200 w 5283200"/>
              <a:gd name="connsiteY1" fmla="*/ 0 h 2578100"/>
              <a:gd name="connsiteX2" fmla="*/ 5283200 w 5283200"/>
              <a:gd name="connsiteY2" fmla="*/ 2578100 h 2578100"/>
              <a:gd name="connsiteX3" fmla="*/ 0 w 5283200"/>
              <a:gd name="connsiteY3" fmla="*/ 2578100 h 2578100"/>
            </a:gdLst>
            <a:ahLst/>
            <a:cxnLst>
              <a:cxn ang="0">
                <a:pos x="connsiteX0" y="connsiteY0"/>
              </a:cxn>
              <a:cxn ang="0">
                <a:pos x="connsiteX1" y="connsiteY1"/>
              </a:cxn>
              <a:cxn ang="0">
                <a:pos x="connsiteX2" y="connsiteY2"/>
              </a:cxn>
              <a:cxn ang="0">
                <a:pos x="connsiteX3" y="connsiteY3"/>
              </a:cxn>
            </a:cxnLst>
            <a:rect l="l" t="t" r="r" b="b"/>
            <a:pathLst>
              <a:path w="5283200" h="2578100">
                <a:moveTo>
                  <a:pt x="0" y="0"/>
                </a:moveTo>
                <a:lnTo>
                  <a:pt x="5283200" y="0"/>
                </a:lnTo>
                <a:lnTo>
                  <a:pt x="5283200" y="2578100"/>
                </a:lnTo>
                <a:lnTo>
                  <a:pt x="0" y="25781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3" name="Рисунок 12"/>
          <p:cNvSpPr>
            <a:spLocks noGrp="1"/>
          </p:cNvSpPr>
          <p:nvPr>
            <p:ph type="pic" sz="quarter" idx="11" hasCustomPrompt="1"/>
          </p:nvPr>
        </p:nvSpPr>
        <p:spPr>
          <a:xfrm>
            <a:off x="3975100" y="-6350"/>
            <a:ext cx="5168900" cy="2559050"/>
          </a:xfrm>
          <a:custGeom>
            <a:avLst/>
            <a:gdLst>
              <a:gd name="connsiteX0" fmla="*/ 0 w 3048000"/>
              <a:gd name="connsiteY0" fmla="*/ 0 h 2565400"/>
              <a:gd name="connsiteX1" fmla="*/ 3048000 w 3048000"/>
              <a:gd name="connsiteY1" fmla="*/ 0 h 2565400"/>
              <a:gd name="connsiteX2" fmla="*/ 3048000 w 3048000"/>
              <a:gd name="connsiteY2" fmla="*/ 2565400 h 2565400"/>
              <a:gd name="connsiteX3" fmla="*/ 0 w 3048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3048000" h="2565400">
                <a:moveTo>
                  <a:pt x="0" y="0"/>
                </a:moveTo>
                <a:lnTo>
                  <a:pt x="3048000" y="0"/>
                </a:lnTo>
                <a:lnTo>
                  <a:pt x="3048000" y="2565400"/>
                </a:lnTo>
                <a:lnTo>
                  <a:pt x="0" y="2565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7" name="Рисунок 16"/>
          <p:cNvSpPr>
            <a:spLocks noGrp="1"/>
          </p:cNvSpPr>
          <p:nvPr>
            <p:ph type="pic" sz="quarter" idx="12" hasCustomPrompt="1"/>
          </p:nvPr>
        </p:nvSpPr>
        <p:spPr>
          <a:xfrm>
            <a:off x="3975100" y="2552700"/>
            <a:ext cx="2590800" cy="2590800"/>
          </a:xfrm>
          <a:custGeom>
            <a:avLst/>
            <a:gdLst>
              <a:gd name="connsiteX0" fmla="*/ 0 w 3048000"/>
              <a:gd name="connsiteY0" fmla="*/ 0 h 2565400"/>
              <a:gd name="connsiteX1" fmla="*/ 3048000 w 3048000"/>
              <a:gd name="connsiteY1" fmla="*/ 0 h 2565400"/>
              <a:gd name="connsiteX2" fmla="*/ 3048000 w 3048000"/>
              <a:gd name="connsiteY2" fmla="*/ 2565400 h 2565400"/>
              <a:gd name="connsiteX3" fmla="*/ 0 w 3048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3048000" h="2565400">
                <a:moveTo>
                  <a:pt x="0" y="0"/>
                </a:moveTo>
                <a:lnTo>
                  <a:pt x="3048000" y="0"/>
                </a:lnTo>
                <a:lnTo>
                  <a:pt x="3048000" y="2565400"/>
                </a:lnTo>
                <a:lnTo>
                  <a:pt x="0" y="2565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177092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0" hasCustomPrompt="1"/>
          </p:nvPr>
        </p:nvSpPr>
        <p:spPr>
          <a:xfrm>
            <a:off x="0" y="0"/>
            <a:ext cx="9144000" cy="5143500"/>
          </a:xfrm>
          <a:custGeom>
            <a:avLst/>
            <a:gdLst>
              <a:gd name="connsiteX0" fmla="*/ 0 w 5283200"/>
              <a:gd name="connsiteY0" fmla="*/ 0 h 2578100"/>
              <a:gd name="connsiteX1" fmla="*/ 5283200 w 5283200"/>
              <a:gd name="connsiteY1" fmla="*/ 0 h 2578100"/>
              <a:gd name="connsiteX2" fmla="*/ 5283200 w 5283200"/>
              <a:gd name="connsiteY2" fmla="*/ 2578100 h 2578100"/>
              <a:gd name="connsiteX3" fmla="*/ 0 w 5283200"/>
              <a:gd name="connsiteY3" fmla="*/ 2578100 h 2578100"/>
            </a:gdLst>
            <a:ahLst/>
            <a:cxnLst>
              <a:cxn ang="0">
                <a:pos x="connsiteX0" y="connsiteY0"/>
              </a:cxn>
              <a:cxn ang="0">
                <a:pos x="connsiteX1" y="connsiteY1"/>
              </a:cxn>
              <a:cxn ang="0">
                <a:pos x="connsiteX2" y="connsiteY2"/>
              </a:cxn>
              <a:cxn ang="0">
                <a:pos x="connsiteX3" y="connsiteY3"/>
              </a:cxn>
            </a:cxnLst>
            <a:rect l="l" t="t" r="r" b="b"/>
            <a:pathLst>
              <a:path w="5283200" h="2578100">
                <a:moveTo>
                  <a:pt x="0" y="0"/>
                </a:moveTo>
                <a:lnTo>
                  <a:pt x="5283200" y="0"/>
                </a:lnTo>
                <a:lnTo>
                  <a:pt x="5283200" y="2578100"/>
                </a:lnTo>
                <a:lnTo>
                  <a:pt x="0" y="25781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5" name="Рисунок 14"/>
          <p:cNvSpPr>
            <a:spLocks noGrp="1"/>
          </p:cNvSpPr>
          <p:nvPr>
            <p:ph type="pic" sz="quarter" idx="12" hasCustomPrompt="1"/>
          </p:nvPr>
        </p:nvSpPr>
        <p:spPr>
          <a:xfrm>
            <a:off x="6577200" y="2578100"/>
            <a:ext cx="2566800" cy="2565400"/>
          </a:xfrm>
          <a:custGeom>
            <a:avLst/>
            <a:gdLst>
              <a:gd name="connsiteX0" fmla="*/ 0 w 3048000"/>
              <a:gd name="connsiteY0" fmla="*/ 0 h 2565400"/>
              <a:gd name="connsiteX1" fmla="*/ 3048000 w 3048000"/>
              <a:gd name="connsiteY1" fmla="*/ 0 h 2565400"/>
              <a:gd name="connsiteX2" fmla="*/ 3048000 w 3048000"/>
              <a:gd name="connsiteY2" fmla="*/ 2565400 h 2565400"/>
              <a:gd name="connsiteX3" fmla="*/ 0 w 3048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3048000" h="2565400">
                <a:moveTo>
                  <a:pt x="0" y="0"/>
                </a:moveTo>
                <a:lnTo>
                  <a:pt x="3048000" y="0"/>
                </a:lnTo>
                <a:lnTo>
                  <a:pt x="3048000" y="2565400"/>
                </a:lnTo>
                <a:lnTo>
                  <a:pt x="0" y="2565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6" name="Рисунок 15"/>
          <p:cNvSpPr>
            <a:spLocks noGrp="1"/>
          </p:cNvSpPr>
          <p:nvPr>
            <p:ph type="pic" sz="quarter" idx="13" hasCustomPrompt="1"/>
          </p:nvPr>
        </p:nvSpPr>
        <p:spPr>
          <a:xfrm>
            <a:off x="4010400" y="2578100"/>
            <a:ext cx="2566800" cy="2565400"/>
          </a:xfrm>
          <a:custGeom>
            <a:avLst/>
            <a:gdLst>
              <a:gd name="connsiteX0" fmla="*/ 0 w 3048000"/>
              <a:gd name="connsiteY0" fmla="*/ 0 h 2565400"/>
              <a:gd name="connsiteX1" fmla="*/ 3048000 w 3048000"/>
              <a:gd name="connsiteY1" fmla="*/ 0 h 2565400"/>
              <a:gd name="connsiteX2" fmla="*/ 3048000 w 3048000"/>
              <a:gd name="connsiteY2" fmla="*/ 2565400 h 2565400"/>
              <a:gd name="connsiteX3" fmla="*/ 0 w 3048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3048000" h="2565400">
                <a:moveTo>
                  <a:pt x="0" y="0"/>
                </a:moveTo>
                <a:lnTo>
                  <a:pt x="3048000" y="0"/>
                </a:lnTo>
                <a:lnTo>
                  <a:pt x="3048000" y="2565400"/>
                </a:lnTo>
                <a:lnTo>
                  <a:pt x="0" y="2565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2675635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28" name="Рисунок 27"/>
          <p:cNvSpPr>
            <a:spLocks noGrp="1"/>
          </p:cNvSpPr>
          <p:nvPr>
            <p:ph type="pic" sz="quarter" idx="14" hasCustomPrompt="1"/>
          </p:nvPr>
        </p:nvSpPr>
        <p:spPr>
          <a:xfrm>
            <a:off x="3709988" y="904499"/>
            <a:ext cx="1724025" cy="1724400"/>
          </a:xfrm>
          <a:custGeom>
            <a:avLst/>
            <a:gdLst>
              <a:gd name="connsiteX0" fmla="*/ 0 w 1724025"/>
              <a:gd name="connsiteY0" fmla="*/ 0 h 1724400"/>
              <a:gd name="connsiteX1" fmla="*/ 1724025 w 1724025"/>
              <a:gd name="connsiteY1" fmla="*/ 0 h 1724400"/>
              <a:gd name="connsiteX2" fmla="*/ 1724025 w 1724025"/>
              <a:gd name="connsiteY2" fmla="*/ 1724400 h 1724400"/>
              <a:gd name="connsiteX3" fmla="*/ 0 w 1724025"/>
              <a:gd name="connsiteY3" fmla="*/ 1724400 h 1724400"/>
            </a:gdLst>
            <a:ahLst/>
            <a:cxnLst>
              <a:cxn ang="0">
                <a:pos x="connsiteX0" y="connsiteY0"/>
              </a:cxn>
              <a:cxn ang="0">
                <a:pos x="connsiteX1" y="connsiteY1"/>
              </a:cxn>
              <a:cxn ang="0">
                <a:pos x="connsiteX2" y="connsiteY2"/>
              </a:cxn>
              <a:cxn ang="0">
                <a:pos x="connsiteX3" y="connsiteY3"/>
              </a:cxn>
            </a:cxnLst>
            <a:rect l="l" t="t" r="r" b="b"/>
            <a:pathLst>
              <a:path w="1724025" h="1724400">
                <a:moveTo>
                  <a:pt x="0" y="0"/>
                </a:moveTo>
                <a:lnTo>
                  <a:pt x="1724025" y="0"/>
                </a:lnTo>
                <a:lnTo>
                  <a:pt x="1724025" y="1724400"/>
                </a:lnTo>
                <a:lnTo>
                  <a:pt x="0" y="1724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9" name="Рисунок 28"/>
          <p:cNvSpPr>
            <a:spLocks noGrp="1"/>
          </p:cNvSpPr>
          <p:nvPr>
            <p:ph type="pic" sz="quarter" idx="15" hasCustomPrompt="1"/>
          </p:nvPr>
        </p:nvSpPr>
        <p:spPr>
          <a:xfrm>
            <a:off x="3709988" y="2695575"/>
            <a:ext cx="1724025" cy="2447924"/>
          </a:xfrm>
          <a:custGeom>
            <a:avLst/>
            <a:gdLst>
              <a:gd name="connsiteX0" fmla="*/ 0 w 1724025"/>
              <a:gd name="connsiteY0" fmla="*/ 0 h 2447924"/>
              <a:gd name="connsiteX1" fmla="*/ 1724025 w 1724025"/>
              <a:gd name="connsiteY1" fmla="*/ 0 h 2447924"/>
              <a:gd name="connsiteX2" fmla="*/ 1724025 w 1724025"/>
              <a:gd name="connsiteY2" fmla="*/ 2447924 h 2447924"/>
              <a:gd name="connsiteX3" fmla="*/ 0 w 1724025"/>
              <a:gd name="connsiteY3" fmla="*/ 2447924 h 2447924"/>
            </a:gdLst>
            <a:ahLst/>
            <a:cxnLst>
              <a:cxn ang="0">
                <a:pos x="connsiteX0" y="connsiteY0"/>
              </a:cxn>
              <a:cxn ang="0">
                <a:pos x="connsiteX1" y="connsiteY1"/>
              </a:cxn>
              <a:cxn ang="0">
                <a:pos x="connsiteX2" y="connsiteY2"/>
              </a:cxn>
              <a:cxn ang="0">
                <a:pos x="connsiteX3" y="connsiteY3"/>
              </a:cxn>
            </a:cxnLst>
            <a:rect l="l" t="t" r="r" b="b"/>
            <a:pathLst>
              <a:path w="1724025" h="2447924">
                <a:moveTo>
                  <a:pt x="0" y="0"/>
                </a:moveTo>
                <a:lnTo>
                  <a:pt x="1724025" y="0"/>
                </a:lnTo>
                <a:lnTo>
                  <a:pt x="1724025" y="2447924"/>
                </a:lnTo>
                <a:lnTo>
                  <a:pt x="0" y="244792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0" name="Рисунок 29"/>
          <p:cNvSpPr>
            <a:spLocks noGrp="1"/>
          </p:cNvSpPr>
          <p:nvPr>
            <p:ph type="pic" sz="quarter" idx="16" hasCustomPrompt="1"/>
          </p:nvPr>
        </p:nvSpPr>
        <p:spPr>
          <a:xfrm>
            <a:off x="5500688" y="904499"/>
            <a:ext cx="1724025" cy="2447924"/>
          </a:xfrm>
          <a:custGeom>
            <a:avLst/>
            <a:gdLst>
              <a:gd name="connsiteX0" fmla="*/ 0 w 1724025"/>
              <a:gd name="connsiteY0" fmla="*/ 0 h 2447924"/>
              <a:gd name="connsiteX1" fmla="*/ 1724025 w 1724025"/>
              <a:gd name="connsiteY1" fmla="*/ 0 h 2447924"/>
              <a:gd name="connsiteX2" fmla="*/ 1724025 w 1724025"/>
              <a:gd name="connsiteY2" fmla="*/ 2447924 h 2447924"/>
              <a:gd name="connsiteX3" fmla="*/ 0 w 1724025"/>
              <a:gd name="connsiteY3" fmla="*/ 2447924 h 2447924"/>
            </a:gdLst>
            <a:ahLst/>
            <a:cxnLst>
              <a:cxn ang="0">
                <a:pos x="connsiteX0" y="connsiteY0"/>
              </a:cxn>
              <a:cxn ang="0">
                <a:pos x="connsiteX1" y="connsiteY1"/>
              </a:cxn>
              <a:cxn ang="0">
                <a:pos x="connsiteX2" y="connsiteY2"/>
              </a:cxn>
              <a:cxn ang="0">
                <a:pos x="connsiteX3" y="connsiteY3"/>
              </a:cxn>
            </a:cxnLst>
            <a:rect l="l" t="t" r="r" b="b"/>
            <a:pathLst>
              <a:path w="1724025" h="2447924">
                <a:moveTo>
                  <a:pt x="0" y="0"/>
                </a:moveTo>
                <a:lnTo>
                  <a:pt x="1724025" y="0"/>
                </a:lnTo>
                <a:lnTo>
                  <a:pt x="1724025" y="2447924"/>
                </a:lnTo>
                <a:lnTo>
                  <a:pt x="0" y="244792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1" name="Рисунок 30"/>
          <p:cNvSpPr>
            <a:spLocks noGrp="1"/>
          </p:cNvSpPr>
          <p:nvPr>
            <p:ph type="pic" sz="quarter" idx="17" hasCustomPrompt="1"/>
          </p:nvPr>
        </p:nvSpPr>
        <p:spPr>
          <a:xfrm>
            <a:off x="5500686" y="3419101"/>
            <a:ext cx="1724025" cy="1724399"/>
          </a:xfrm>
          <a:custGeom>
            <a:avLst/>
            <a:gdLst>
              <a:gd name="connsiteX0" fmla="*/ 0 w 1724025"/>
              <a:gd name="connsiteY0" fmla="*/ 0 h 1724399"/>
              <a:gd name="connsiteX1" fmla="*/ 1724025 w 1724025"/>
              <a:gd name="connsiteY1" fmla="*/ 0 h 1724399"/>
              <a:gd name="connsiteX2" fmla="*/ 1724025 w 1724025"/>
              <a:gd name="connsiteY2" fmla="*/ 1724399 h 1724399"/>
              <a:gd name="connsiteX3" fmla="*/ 0 w 1724025"/>
              <a:gd name="connsiteY3" fmla="*/ 1724399 h 1724399"/>
            </a:gdLst>
            <a:ahLst/>
            <a:cxnLst>
              <a:cxn ang="0">
                <a:pos x="connsiteX0" y="connsiteY0"/>
              </a:cxn>
              <a:cxn ang="0">
                <a:pos x="connsiteX1" y="connsiteY1"/>
              </a:cxn>
              <a:cxn ang="0">
                <a:pos x="connsiteX2" y="connsiteY2"/>
              </a:cxn>
              <a:cxn ang="0">
                <a:pos x="connsiteX3" y="connsiteY3"/>
              </a:cxn>
            </a:cxnLst>
            <a:rect l="l" t="t" r="r" b="b"/>
            <a:pathLst>
              <a:path w="1724025" h="1724399">
                <a:moveTo>
                  <a:pt x="0" y="0"/>
                </a:moveTo>
                <a:lnTo>
                  <a:pt x="1724025" y="0"/>
                </a:lnTo>
                <a:lnTo>
                  <a:pt x="1724025" y="1724399"/>
                </a:lnTo>
                <a:lnTo>
                  <a:pt x="0" y="172439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4" name="Рисунок 33"/>
          <p:cNvSpPr>
            <a:spLocks noGrp="1"/>
          </p:cNvSpPr>
          <p:nvPr>
            <p:ph type="pic" sz="quarter" idx="18" hasCustomPrompt="1"/>
          </p:nvPr>
        </p:nvSpPr>
        <p:spPr>
          <a:xfrm>
            <a:off x="7291387" y="904499"/>
            <a:ext cx="1724025" cy="1724400"/>
          </a:xfrm>
          <a:custGeom>
            <a:avLst/>
            <a:gdLst>
              <a:gd name="connsiteX0" fmla="*/ 0 w 1724025"/>
              <a:gd name="connsiteY0" fmla="*/ 0 h 1724400"/>
              <a:gd name="connsiteX1" fmla="*/ 1724025 w 1724025"/>
              <a:gd name="connsiteY1" fmla="*/ 0 h 1724400"/>
              <a:gd name="connsiteX2" fmla="*/ 1724025 w 1724025"/>
              <a:gd name="connsiteY2" fmla="*/ 1724400 h 1724400"/>
              <a:gd name="connsiteX3" fmla="*/ 0 w 1724025"/>
              <a:gd name="connsiteY3" fmla="*/ 1724400 h 1724400"/>
            </a:gdLst>
            <a:ahLst/>
            <a:cxnLst>
              <a:cxn ang="0">
                <a:pos x="connsiteX0" y="connsiteY0"/>
              </a:cxn>
              <a:cxn ang="0">
                <a:pos x="connsiteX1" y="connsiteY1"/>
              </a:cxn>
              <a:cxn ang="0">
                <a:pos x="connsiteX2" y="connsiteY2"/>
              </a:cxn>
              <a:cxn ang="0">
                <a:pos x="connsiteX3" y="connsiteY3"/>
              </a:cxn>
            </a:cxnLst>
            <a:rect l="l" t="t" r="r" b="b"/>
            <a:pathLst>
              <a:path w="1724025" h="1724400">
                <a:moveTo>
                  <a:pt x="0" y="0"/>
                </a:moveTo>
                <a:lnTo>
                  <a:pt x="1724025" y="0"/>
                </a:lnTo>
                <a:lnTo>
                  <a:pt x="1724025" y="1724400"/>
                </a:lnTo>
                <a:lnTo>
                  <a:pt x="0" y="1724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5" name="Рисунок 34"/>
          <p:cNvSpPr>
            <a:spLocks noGrp="1"/>
          </p:cNvSpPr>
          <p:nvPr>
            <p:ph type="pic" sz="quarter" idx="19" hasCustomPrompt="1"/>
          </p:nvPr>
        </p:nvSpPr>
        <p:spPr>
          <a:xfrm>
            <a:off x="7291387" y="2695575"/>
            <a:ext cx="1724025" cy="2447924"/>
          </a:xfrm>
          <a:custGeom>
            <a:avLst/>
            <a:gdLst>
              <a:gd name="connsiteX0" fmla="*/ 0 w 1724025"/>
              <a:gd name="connsiteY0" fmla="*/ 0 h 2447924"/>
              <a:gd name="connsiteX1" fmla="*/ 1724025 w 1724025"/>
              <a:gd name="connsiteY1" fmla="*/ 0 h 2447924"/>
              <a:gd name="connsiteX2" fmla="*/ 1724025 w 1724025"/>
              <a:gd name="connsiteY2" fmla="*/ 2447924 h 2447924"/>
              <a:gd name="connsiteX3" fmla="*/ 0 w 1724025"/>
              <a:gd name="connsiteY3" fmla="*/ 2447924 h 2447924"/>
            </a:gdLst>
            <a:ahLst/>
            <a:cxnLst>
              <a:cxn ang="0">
                <a:pos x="connsiteX0" y="connsiteY0"/>
              </a:cxn>
              <a:cxn ang="0">
                <a:pos x="connsiteX1" y="connsiteY1"/>
              </a:cxn>
              <a:cxn ang="0">
                <a:pos x="connsiteX2" y="connsiteY2"/>
              </a:cxn>
              <a:cxn ang="0">
                <a:pos x="connsiteX3" y="connsiteY3"/>
              </a:cxn>
            </a:cxnLst>
            <a:rect l="l" t="t" r="r" b="b"/>
            <a:pathLst>
              <a:path w="1724025" h="2447924">
                <a:moveTo>
                  <a:pt x="0" y="0"/>
                </a:moveTo>
                <a:lnTo>
                  <a:pt x="1724025" y="0"/>
                </a:lnTo>
                <a:lnTo>
                  <a:pt x="1724025" y="2447924"/>
                </a:lnTo>
                <a:lnTo>
                  <a:pt x="0" y="244792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1" name="Рисунок 20"/>
          <p:cNvSpPr>
            <a:spLocks noGrp="1"/>
          </p:cNvSpPr>
          <p:nvPr>
            <p:ph type="pic" sz="quarter" idx="10" hasCustomPrompt="1"/>
          </p:nvPr>
        </p:nvSpPr>
        <p:spPr>
          <a:xfrm>
            <a:off x="128589" y="904499"/>
            <a:ext cx="1724025" cy="1724400"/>
          </a:xfrm>
          <a:custGeom>
            <a:avLst/>
            <a:gdLst>
              <a:gd name="connsiteX0" fmla="*/ 0 w 1724025"/>
              <a:gd name="connsiteY0" fmla="*/ 0 h 1724400"/>
              <a:gd name="connsiteX1" fmla="*/ 1724025 w 1724025"/>
              <a:gd name="connsiteY1" fmla="*/ 0 h 1724400"/>
              <a:gd name="connsiteX2" fmla="*/ 1724025 w 1724025"/>
              <a:gd name="connsiteY2" fmla="*/ 1724400 h 1724400"/>
              <a:gd name="connsiteX3" fmla="*/ 0 w 1724025"/>
              <a:gd name="connsiteY3" fmla="*/ 1724400 h 1724400"/>
            </a:gdLst>
            <a:ahLst/>
            <a:cxnLst>
              <a:cxn ang="0">
                <a:pos x="connsiteX0" y="connsiteY0"/>
              </a:cxn>
              <a:cxn ang="0">
                <a:pos x="connsiteX1" y="connsiteY1"/>
              </a:cxn>
              <a:cxn ang="0">
                <a:pos x="connsiteX2" y="connsiteY2"/>
              </a:cxn>
              <a:cxn ang="0">
                <a:pos x="connsiteX3" y="connsiteY3"/>
              </a:cxn>
            </a:cxnLst>
            <a:rect l="l" t="t" r="r" b="b"/>
            <a:pathLst>
              <a:path w="1724025" h="1724400">
                <a:moveTo>
                  <a:pt x="0" y="0"/>
                </a:moveTo>
                <a:lnTo>
                  <a:pt x="1724025" y="0"/>
                </a:lnTo>
                <a:lnTo>
                  <a:pt x="1724025" y="1724400"/>
                </a:lnTo>
                <a:lnTo>
                  <a:pt x="0" y="17244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2" name="Рисунок 21"/>
          <p:cNvSpPr>
            <a:spLocks noGrp="1"/>
          </p:cNvSpPr>
          <p:nvPr>
            <p:ph type="pic" sz="quarter" idx="11" hasCustomPrompt="1"/>
          </p:nvPr>
        </p:nvSpPr>
        <p:spPr>
          <a:xfrm>
            <a:off x="128589" y="2695575"/>
            <a:ext cx="1724025" cy="2447924"/>
          </a:xfrm>
          <a:custGeom>
            <a:avLst/>
            <a:gdLst>
              <a:gd name="connsiteX0" fmla="*/ 0 w 1724025"/>
              <a:gd name="connsiteY0" fmla="*/ 0 h 2447924"/>
              <a:gd name="connsiteX1" fmla="*/ 1724025 w 1724025"/>
              <a:gd name="connsiteY1" fmla="*/ 0 h 2447924"/>
              <a:gd name="connsiteX2" fmla="*/ 1724025 w 1724025"/>
              <a:gd name="connsiteY2" fmla="*/ 2447924 h 2447924"/>
              <a:gd name="connsiteX3" fmla="*/ 0 w 1724025"/>
              <a:gd name="connsiteY3" fmla="*/ 2447924 h 2447924"/>
            </a:gdLst>
            <a:ahLst/>
            <a:cxnLst>
              <a:cxn ang="0">
                <a:pos x="connsiteX0" y="connsiteY0"/>
              </a:cxn>
              <a:cxn ang="0">
                <a:pos x="connsiteX1" y="connsiteY1"/>
              </a:cxn>
              <a:cxn ang="0">
                <a:pos x="connsiteX2" y="connsiteY2"/>
              </a:cxn>
              <a:cxn ang="0">
                <a:pos x="connsiteX3" y="connsiteY3"/>
              </a:cxn>
            </a:cxnLst>
            <a:rect l="l" t="t" r="r" b="b"/>
            <a:pathLst>
              <a:path w="1724025" h="2447924">
                <a:moveTo>
                  <a:pt x="0" y="0"/>
                </a:moveTo>
                <a:lnTo>
                  <a:pt x="1724025" y="0"/>
                </a:lnTo>
                <a:lnTo>
                  <a:pt x="1724025" y="2447924"/>
                </a:lnTo>
                <a:lnTo>
                  <a:pt x="0" y="244792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3" name="Рисунок 22"/>
          <p:cNvSpPr>
            <a:spLocks noGrp="1"/>
          </p:cNvSpPr>
          <p:nvPr>
            <p:ph type="pic" sz="quarter" idx="12" hasCustomPrompt="1"/>
          </p:nvPr>
        </p:nvSpPr>
        <p:spPr>
          <a:xfrm>
            <a:off x="1919289" y="904499"/>
            <a:ext cx="1724025" cy="2447924"/>
          </a:xfrm>
          <a:custGeom>
            <a:avLst/>
            <a:gdLst>
              <a:gd name="connsiteX0" fmla="*/ 0 w 1724025"/>
              <a:gd name="connsiteY0" fmla="*/ 0 h 2447924"/>
              <a:gd name="connsiteX1" fmla="*/ 1724025 w 1724025"/>
              <a:gd name="connsiteY1" fmla="*/ 0 h 2447924"/>
              <a:gd name="connsiteX2" fmla="*/ 1724025 w 1724025"/>
              <a:gd name="connsiteY2" fmla="*/ 2447924 h 2447924"/>
              <a:gd name="connsiteX3" fmla="*/ 0 w 1724025"/>
              <a:gd name="connsiteY3" fmla="*/ 2447924 h 2447924"/>
            </a:gdLst>
            <a:ahLst/>
            <a:cxnLst>
              <a:cxn ang="0">
                <a:pos x="connsiteX0" y="connsiteY0"/>
              </a:cxn>
              <a:cxn ang="0">
                <a:pos x="connsiteX1" y="connsiteY1"/>
              </a:cxn>
              <a:cxn ang="0">
                <a:pos x="connsiteX2" y="connsiteY2"/>
              </a:cxn>
              <a:cxn ang="0">
                <a:pos x="connsiteX3" y="connsiteY3"/>
              </a:cxn>
            </a:cxnLst>
            <a:rect l="l" t="t" r="r" b="b"/>
            <a:pathLst>
              <a:path w="1724025" h="2447924">
                <a:moveTo>
                  <a:pt x="0" y="0"/>
                </a:moveTo>
                <a:lnTo>
                  <a:pt x="1724025" y="0"/>
                </a:lnTo>
                <a:lnTo>
                  <a:pt x="1724025" y="2447924"/>
                </a:lnTo>
                <a:lnTo>
                  <a:pt x="0" y="244792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7" name="Рисунок 26"/>
          <p:cNvSpPr>
            <a:spLocks noGrp="1"/>
          </p:cNvSpPr>
          <p:nvPr>
            <p:ph type="pic" sz="quarter" idx="13" hasCustomPrompt="1"/>
          </p:nvPr>
        </p:nvSpPr>
        <p:spPr>
          <a:xfrm>
            <a:off x="1919287" y="3419101"/>
            <a:ext cx="1724025" cy="1724399"/>
          </a:xfrm>
          <a:custGeom>
            <a:avLst/>
            <a:gdLst>
              <a:gd name="connsiteX0" fmla="*/ 0 w 1724025"/>
              <a:gd name="connsiteY0" fmla="*/ 0 h 1724399"/>
              <a:gd name="connsiteX1" fmla="*/ 1724025 w 1724025"/>
              <a:gd name="connsiteY1" fmla="*/ 0 h 1724399"/>
              <a:gd name="connsiteX2" fmla="*/ 1724025 w 1724025"/>
              <a:gd name="connsiteY2" fmla="*/ 1724399 h 1724399"/>
              <a:gd name="connsiteX3" fmla="*/ 0 w 1724025"/>
              <a:gd name="connsiteY3" fmla="*/ 1724399 h 1724399"/>
            </a:gdLst>
            <a:ahLst/>
            <a:cxnLst>
              <a:cxn ang="0">
                <a:pos x="connsiteX0" y="connsiteY0"/>
              </a:cxn>
              <a:cxn ang="0">
                <a:pos x="connsiteX1" y="connsiteY1"/>
              </a:cxn>
              <a:cxn ang="0">
                <a:pos x="connsiteX2" y="connsiteY2"/>
              </a:cxn>
              <a:cxn ang="0">
                <a:pos x="connsiteX3" y="connsiteY3"/>
              </a:cxn>
            </a:cxnLst>
            <a:rect l="l" t="t" r="r" b="b"/>
            <a:pathLst>
              <a:path w="1724025" h="1724399">
                <a:moveTo>
                  <a:pt x="0" y="0"/>
                </a:moveTo>
                <a:lnTo>
                  <a:pt x="1724025" y="0"/>
                </a:lnTo>
                <a:lnTo>
                  <a:pt x="1724025" y="1724399"/>
                </a:lnTo>
                <a:lnTo>
                  <a:pt x="0" y="172439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190635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
        <p:nvSpPr>
          <p:cNvPr id="26" name="Рисунок 25"/>
          <p:cNvSpPr>
            <a:spLocks noGrp="1"/>
          </p:cNvSpPr>
          <p:nvPr>
            <p:ph type="pic" sz="quarter" idx="13" hasCustomPrompt="1"/>
          </p:nvPr>
        </p:nvSpPr>
        <p:spPr>
          <a:xfrm>
            <a:off x="0" y="1"/>
            <a:ext cx="3733800" cy="2600325"/>
          </a:xfrm>
          <a:custGeom>
            <a:avLst/>
            <a:gdLst>
              <a:gd name="connsiteX0" fmla="*/ 0 w 3733800"/>
              <a:gd name="connsiteY0" fmla="*/ 0 h 2600325"/>
              <a:gd name="connsiteX1" fmla="*/ 3733800 w 3733800"/>
              <a:gd name="connsiteY1" fmla="*/ 0 h 2600325"/>
              <a:gd name="connsiteX2" fmla="*/ 3733800 w 3733800"/>
              <a:gd name="connsiteY2" fmla="*/ 2600325 h 2600325"/>
              <a:gd name="connsiteX3" fmla="*/ 0 w 3733800"/>
              <a:gd name="connsiteY3" fmla="*/ 2600325 h 2600325"/>
            </a:gdLst>
            <a:ahLst/>
            <a:cxnLst>
              <a:cxn ang="0">
                <a:pos x="connsiteX0" y="connsiteY0"/>
              </a:cxn>
              <a:cxn ang="0">
                <a:pos x="connsiteX1" y="connsiteY1"/>
              </a:cxn>
              <a:cxn ang="0">
                <a:pos x="connsiteX2" y="connsiteY2"/>
              </a:cxn>
              <a:cxn ang="0">
                <a:pos x="connsiteX3" y="connsiteY3"/>
              </a:cxn>
            </a:cxnLst>
            <a:rect l="l" t="t" r="r" b="b"/>
            <a:pathLst>
              <a:path w="3733800" h="2600325">
                <a:moveTo>
                  <a:pt x="0" y="0"/>
                </a:moveTo>
                <a:lnTo>
                  <a:pt x="3733800" y="0"/>
                </a:lnTo>
                <a:lnTo>
                  <a:pt x="3733800" y="2600325"/>
                </a:lnTo>
                <a:lnTo>
                  <a:pt x="0" y="2600325"/>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40" name="Рисунок 39"/>
          <p:cNvSpPr>
            <a:spLocks noGrp="1"/>
          </p:cNvSpPr>
          <p:nvPr>
            <p:ph type="pic" sz="quarter" idx="14" hasCustomPrompt="1"/>
          </p:nvPr>
        </p:nvSpPr>
        <p:spPr>
          <a:xfrm>
            <a:off x="3733800" y="-1"/>
            <a:ext cx="3362325" cy="5143501"/>
          </a:xfrm>
          <a:custGeom>
            <a:avLst/>
            <a:gdLst>
              <a:gd name="connsiteX0" fmla="*/ 0 w 3362325"/>
              <a:gd name="connsiteY0" fmla="*/ 0 h 5143501"/>
              <a:gd name="connsiteX1" fmla="*/ 3362325 w 3362325"/>
              <a:gd name="connsiteY1" fmla="*/ 0 h 5143501"/>
              <a:gd name="connsiteX2" fmla="*/ 3362325 w 3362325"/>
              <a:gd name="connsiteY2" fmla="*/ 5143501 h 5143501"/>
              <a:gd name="connsiteX3" fmla="*/ 0 w 3362325"/>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3362325" h="5143501">
                <a:moveTo>
                  <a:pt x="0" y="0"/>
                </a:moveTo>
                <a:lnTo>
                  <a:pt x="3362325" y="0"/>
                </a:lnTo>
                <a:lnTo>
                  <a:pt x="3362325" y="5143501"/>
                </a:lnTo>
                <a:lnTo>
                  <a:pt x="0" y="5143501"/>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8" name="Рисунок 37"/>
          <p:cNvSpPr>
            <a:spLocks noGrp="1"/>
          </p:cNvSpPr>
          <p:nvPr>
            <p:ph type="pic" sz="quarter" idx="12" hasCustomPrompt="1"/>
          </p:nvPr>
        </p:nvSpPr>
        <p:spPr>
          <a:xfrm>
            <a:off x="0" y="2600326"/>
            <a:ext cx="1495425" cy="2543175"/>
          </a:xfrm>
          <a:custGeom>
            <a:avLst/>
            <a:gdLst>
              <a:gd name="connsiteX0" fmla="*/ 0 w 1495425"/>
              <a:gd name="connsiteY0" fmla="*/ 0 h 2543175"/>
              <a:gd name="connsiteX1" fmla="*/ 1495425 w 1495425"/>
              <a:gd name="connsiteY1" fmla="*/ 0 h 2543175"/>
              <a:gd name="connsiteX2" fmla="*/ 1495425 w 1495425"/>
              <a:gd name="connsiteY2" fmla="*/ 2543175 h 2543175"/>
              <a:gd name="connsiteX3" fmla="*/ 0 w 1495425"/>
              <a:gd name="connsiteY3" fmla="*/ 2543175 h 2543175"/>
            </a:gdLst>
            <a:ahLst/>
            <a:cxnLst>
              <a:cxn ang="0">
                <a:pos x="connsiteX0" y="connsiteY0"/>
              </a:cxn>
              <a:cxn ang="0">
                <a:pos x="connsiteX1" y="connsiteY1"/>
              </a:cxn>
              <a:cxn ang="0">
                <a:pos x="connsiteX2" y="connsiteY2"/>
              </a:cxn>
              <a:cxn ang="0">
                <a:pos x="connsiteX3" y="connsiteY3"/>
              </a:cxn>
            </a:cxnLst>
            <a:rect l="l" t="t" r="r" b="b"/>
            <a:pathLst>
              <a:path w="1495425" h="2543175">
                <a:moveTo>
                  <a:pt x="0" y="0"/>
                </a:moveTo>
                <a:lnTo>
                  <a:pt x="1495425" y="0"/>
                </a:lnTo>
                <a:lnTo>
                  <a:pt x="1495425" y="2543175"/>
                </a:lnTo>
                <a:lnTo>
                  <a:pt x="0" y="2543175"/>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9" name="Рисунок 38"/>
          <p:cNvSpPr>
            <a:spLocks noGrp="1"/>
          </p:cNvSpPr>
          <p:nvPr>
            <p:ph type="pic" sz="quarter" idx="16" hasCustomPrompt="1"/>
          </p:nvPr>
        </p:nvSpPr>
        <p:spPr>
          <a:xfrm>
            <a:off x="1495426" y="2600326"/>
            <a:ext cx="2238375" cy="2543175"/>
          </a:xfrm>
          <a:custGeom>
            <a:avLst/>
            <a:gdLst>
              <a:gd name="connsiteX0" fmla="*/ 0 w 2238375"/>
              <a:gd name="connsiteY0" fmla="*/ 0 h 2543175"/>
              <a:gd name="connsiteX1" fmla="*/ 2238375 w 2238375"/>
              <a:gd name="connsiteY1" fmla="*/ 0 h 2543175"/>
              <a:gd name="connsiteX2" fmla="*/ 2238375 w 2238375"/>
              <a:gd name="connsiteY2" fmla="*/ 2543175 h 2543175"/>
              <a:gd name="connsiteX3" fmla="*/ 0 w 2238375"/>
              <a:gd name="connsiteY3" fmla="*/ 2543175 h 2543175"/>
            </a:gdLst>
            <a:ahLst/>
            <a:cxnLst>
              <a:cxn ang="0">
                <a:pos x="connsiteX0" y="connsiteY0"/>
              </a:cxn>
              <a:cxn ang="0">
                <a:pos x="connsiteX1" y="connsiteY1"/>
              </a:cxn>
              <a:cxn ang="0">
                <a:pos x="connsiteX2" y="connsiteY2"/>
              </a:cxn>
              <a:cxn ang="0">
                <a:pos x="connsiteX3" y="connsiteY3"/>
              </a:cxn>
            </a:cxnLst>
            <a:rect l="l" t="t" r="r" b="b"/>
            <a:pathLst>
              <a:path w="2238375" h="2543175">
                <a:moveTo>
                  <a:pt x="0" y="0"/>
                </a:moveTo>
                <a:lnTo>
                  <a:pt x="2238375" y="0"/>
                </a:lnTo>
                <a:lnTo>
                  <a:pt x="2238375" y="2543175"/>
                </a:lnTo>
                <a:lnTo>
                  <a:pt x="0" y="2543175"/>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1392066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3" hasCustomPrompt="1"/>
          </p:nvPr>
        </p:nvSpPr>
        <p:spPr>
          <a:xfrm>
            <a:off x="9525" y="952500"/>
            <a:ext cx="2692400" cy="2603500"/>
          </a:xfrm>
          <a:custGeom>
            <a:avLst/>
            <a:gdLst>
              <a:gd name="connsiteX0" fmla="*/ 1073137 w 2692400"/>
              <a:gd name="connsiteY0" fmla="*/ 0 h 2603500"/>
              <a:gd name="connsiteX1" fmla="*/ 2692400 w 2692400"/>
              <a:gd name="connsiteY1" fmla="*/ 0 h 2603500"/>
              <a:gd name="connsiteX2" fmla="*/ 1619263 w 2692400"/>
              <a:gd name="connsiteY2" fmla="*/ 2603500 h 2603500"/>
              <a:gd name="connsiteX3" fmla="*/ 0 w 26924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2692400" h="2603500">
                <a:moveTo>
                  <a:pt x="1073137" y="0"/>
                </a:moveTo>
                <a:lnTo>
                  <a:pt x="2692400" y="0"/>
                </a:lnTo>
                <a:lnTo>
                  <a:pt x="1619263" y="2603500"/>
                </a:lnTo>
                <a:lnTo>
                  <a:pt x="0" y="26035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3" name="Рисунок 12"/>
          <p:cNvSpPr>
            <a:spLocks noGrp="1"/>
          </p:cNvSpPr>
          <p:nvPr>
            <p:ph type="pic" sz="quarter" idx="14" hasCustomPrompt="1"/>
          </p:nvPr>
        </p:nvSpPr>
        <p:spPr>
          <a:xfrm>
            <a:off x="3571874" y="952500"/>
            <a:ext cx="2987675" cy="3375025"/>
          </a:xfrm>
          <a:custGeom>
            <a:avLst/>
            <a:gdLst>
              <a:gd name="connsiteX0" fmla="*/ 1368412 w 2987675"/>
              <a:gd name="connsiteY0" fmla="*/ 0 h 3375025"/>
              <a:gd name="connsiteX1" fmla="*/ 2987675 w 2987675"/>
              <a:gd name="connsiteY1" fmla="*/ 0 h 3375025"/>
              <a:gd name="connsiteX2" fmla="*/ 1619263 w 2987675"/>
              <a:gd name="connsiteY2" fmla="*/ 3375025 h 3375025"/>
              <a:gd name="connsiteX3" fmla="*/ 0 w 2987675"/>
              <a:gd name="connsiteY3" fmla="*/ 3375025 h 3375025"/>
            </a:gdLst>
            <a:ahLst/>
            <a:cxnLst>
              <a:cxn ang="0">
                <a:pos x="connsiteX0" y="connsiteY0"/>
              </a:cxn>
              <a:cxn ang="0">
                <a:pos x="connsiteX1" y="connsiteY1"/>
              </a:cxn>
              <a:cxn ang="0">
                <a:pos x="connsiteX2" y="connsiteY2"/>
              </a:cxn>
              <a:cxn ang="0">
                <a:pos x="connsiteX3" y="connsiteY3"/>
              </a:cxn>
            </a:cxnLst>
            <a:rect l="l" t="t" r="r" b="b"/>
            <a:pathLst>
              <a:path w="2987675" h="3375025">
                <a:moveTo>
                  <a:pt x="1368412" y="0"/>
                </a:moveTo>
                <a:lnTo>
                  <a:pt x="2987675" y="0"/>
                </a:lnTo>
                <a:lnTo>
                  <a:pt x="1619263" y="3375025"/>
                </a:lnTo>
                <a:lnTo>
                  <a:pt x="0" y="3375025"/>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4" name="Рисунок 13"/>
          <p:cNvSpPr>
            <a:spLocks noGrp="1"/>
          </p:cNvSpPr>
          <p:nvPr>
            <p:ph type="pic" sz="quarter" idx="16" hasCustomPrompt="1"/>
          </p:nvPr>
        </p:nvSpPr>
        <p:spPr>
          <a:xfrm>
            <a:off x="977900" y="0"/>
            <a:ext cx="4368800" cy="5143500"/>
          </a:xfrm>
          <a:custGeom>
            <a:avLst/>
            <a:gdLst>
              <a:gd name="connsiteX0" fmla="*/ 2103097 w 4368800"/>
              <a:gd name="connsiteY0" fmla="*/ 0 h 5143500"/>
              <a:gd name="connsiteX1" fmla="*/ 4368800 w 4368800"/>
              <a:gd name="connsiteY1" fmla="*/ 0 h 5143500"/>
              <a:gd name="connsiteX2" fmla="*/ 2265703 w 4368800"/>
              <a:gd name="connsiteY2" fmla="*/ 5143500 h 5143500"/>
              <a:gd name="connsiteX3" fmla="*/ 0 w 43688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368800" h="5143500">
                <a:moveTo>
                  <a:pt x="2103097" y="0"/>
                </a:moveTo>
                <a:lnTo>
                  <a:pt x="4368800" y="0"/>
                </a:lnTo>
                <a:lnTo>
                  <a:pt x="2265703" y="5143500"/>
                </a:lnTo>
                <a:lnTo>
                  <a:pt x="0" y="51435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223127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ne Picture left">
    <p:spTree>
      <p:nvGrpSpPr>
        <p:cNvPr id="1" name=""/>
        <p:cNvGrpSpPr/>
        <p:nvPr/>
      </p:nvGrpSpPr>
      <p:grpSpPr>
        <a:xfrm>
          <a:off x="0" y="0"/>
          <a:ext cx="0" cy="0"/>
          <a:chOff x="0" y="0"/>
          <a:chExt cx="0" cy="0"/>
        </a:xfrm>
      </p:grpSpPr>
      <p:sp>
        <p:nvSpPr>
          <p:cNvPr id="8" name="Рисунок 7"/>
          <p:cNvSpPr>
            <a:spLocks noGrp="1"/>
          </p:cNvSpPr>
          <p:nvPr>
            <p:ph type="pic" sz="quarter" idx="13" hasCustomPrompt="1"/>
          </p:nvPr>
        </p:nvSpPr>
        <p:spPr>
          <a:xfrm>
            <a:off x="0" y="0"/>
            <a:ext cx="4128291" cy="5143500"/>
          </a:xfrm>
          <a:custGeom>
            <a:avLst/>
            <a:gdLst>
              <a:gd name="connsiteX0" fmla="*/ 0 w 4128291"/>
              <a:gd name="connsiteY0" fmla="*/ 0 h 5143500"/>
              <a:gd name="connsiteX1" fmla="*/ 4128291 w 4128291"/>
              <a:gd name="connsiteY1" fmla="*/ 0 h 5143500"/>
              <a:gd name="connsiteX2" fmla="*/ 4128291 w 4128291"/>
              <a:gd name="connsiteY2" fmla="*/ 5143500 h 5143500"/>
              <a:gd name="connsiteX3" fmla="*/ 0 w 412829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128291" h="5143500">
                <a:moveTo>
                  <a:pt x="0" y="0"/>
                </a:moveTo>
                <a:lnTo>
                  <a:pt x="4128291" y="0"/>
                </a:lnTo>
                <a:lnTo>
                  <a:pt x="4128291" y="5143500"/>
                </a:lnTo>
                <a:lnTo>
                  <a:pt x="0" y="51435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281303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23" name="Рисунок 22"/>
          <p:cNvSpPr>
            <a:spLocks noGrp="1"/>
          </p:cNvSpPr>
          <p:nvPr>
            <p:ph type="pic" sz="quarter" idx="10" hasCustomPrompt="1"/>
          </p:nvPr>
        </p:nvSpPr>
        <p:spPr>
          <a:xfrm>
            <a:off x="0" y="0"/>
            <a:ext cx="1803400" cy="1714500"/>
          </a:xfrm>
          <a:custGeom>
            <a:avLst/>
            <a:gdLst>
              <a:gd name="connsiteX0" fmla="*/ 0 w 1803400"/>
              <a:gd name="connsiteY0" fmla="*/ 0 h 1714500"/>
              <a:gd name="connsiteX1" fmla="*/ 1803400 w 1803400"/>
              <a:gd name="connsiteY1" fmla="*/ 0 h 1714500"/>
              <a:gd name="connsiteX2" fmla="*/ 1803400 w 1803400"/>
              <a:gd name="connsiteY2" fmla="*/ 1714500 h 1714500"/>
              <a:gd name="connsiteX3" fmla="*/ 0 w 18034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1803400" h="1714500">
                <a:moveTo>
                  <a:pt x="0" y="0"/>
                </a:moveTo>
                <a:lnTo>
                  <a:pt x="1803400" y="0"/>
                </a:lnTo>
                <a:lnTo>
                  <a:pt x="18034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4" name="Рисунок 23"/>
          <p:cNvSpPr>
            <a:spLocks noGrp="1"/>
          </p:cNvSpPr>
          <p:nvPr>
            <p:ph type="pic" sz="quarter" idx="11" hasCustomPrompt="1"/>
          </p:nvPr>
        </p:nvSpPr>
        <p:spPr>
          <a:xfrm>
            <a:off x="1803400" y="0"/>
            <a:ext cx="3670300" cy="1714500"/>
          </a:xfrm>
          <a:custGeom>
            <a:avLst/>
            <a:gdLst>
              <a:gd name="connsiteX0" fmla="*/ 0 w 3670300"/>
              <a:gd name="connsiteY0" fmla="*/ 0 h 1714500"/>
              <a:gd name="connsiteX1" fmla="*/ 3670300 w 3670300"/>
              <a:gd name="connsiteY1" fmla="*/ 0 h 1714500"/>
              <a:gd name="connsiteX2" fmla="*/ 3670300 w 3670300"/>
              <a:gd name="connsiteY2" fmla="*/ 1714500 h 1714500"/>
              <a:gd name="connsiteX3" fmla="*/ 0 w 36703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670300" h="1714500">
                <a:moveTo>
                  <a:pt x="0" y="0"/>
                </a:moveTo>
                <a:lnTo>
                  <a:pt x="3670300" y="0"/>
                </a:lnTo>
                <a:lnTo>
                  <a:pt x="36703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5" name="Рисунок 24"/>
          <p:cNvSpPr>
            <a:spLocks noGrp="1"/>
          </p:cNvSpPr>
          <p:nvPr>
            <p:ph type="pic" sz="quarter" idx="12" hasCustomPrompt="1"/>
          </p:nvPr>
        </p:nvSpPr>
        <p:spPr>
          <a:xfrm>
            <a:off x="5473700" y="0"/>
            <a:ext cx="3670300" cy="1714500"/>
          </a:xfrm>
          <a:custGeom>
            <a:avLst/>
            <a:gdLst>
              <a:gd name="connsiteX0" fmla="*/ 0 w 3670300"/>
              <a:gd name="connsiteY0" fmla="*/ 0 h 1714500"/>
              <a:gd name="connsiteX1" fmla="*/ 3670300 w 3670300"/>
              <a:gd name="connsiteY1" fmla="*/ 0 h 1714500"/>
              <a:gd name="connsiteX2" fmla="*/ 3670300 w 3670300"/>
              <a:gd name="connsiteY2" fmla="*/ 1714500 h 1714500"/>
              <a:gd name="connsiteX3" fmla="*/ 0 w 36703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670300" h="1714500">
                <a:moveTo>
                  <a:pt x="0" y="0"/>
                </a:moveTo>
                <a:lnTo>
                  <a:pt x="3670300" y="0"/>
                </a:lnTo>
                <a:lnTo>
                  <a:pt x="36703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6" name="Рисунок 25"/>
          <p:cNvSpPr>
            <a:spLocks noGrp="1"/>
          </p:cNvSpPr>
          <p:nvPr>
            <p:ph type="pic" sz="quarter" idx="14" hasCustomPrompt="1"/>
          </p:nvPr>
        </p:nvSpPr>
        <p:spPr>
          <a:xfrm>
            <a:off x="1270" y="3429000"/>
            <a:ext cx="3670300" cy="1714500"/>
          </a:xfrm>
          <a:custGeom>
            <a:avLst/>
            <a:gdLst>
              <a:gd name="connsiteX0" fmla="*/ 0 w 3670300"/>
              <a:gd name="connsiteY0" fmla="*/ 0 h 1714500"/>
              <a:gd name="connsiteX1" fmla="*/ 3670300 w 3670300"/>
              <a:gd name="connsiteY1" fmla="*/ 0 h 1714500"/>
              <a:gd name="connsiteX2" fmla="*/ 3670300 w 3670300"/>
              <a:gd name="connsiteY2" fmla="*/ 1714500 h 1714500"/>
              <a:gd name="connsiteX3" fmla="*/ 0 w 36703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670300" h="1714500">
                <a:moveTo>
                  <a:pt x="0" y="0"/>
                </a:moveTo>
                <a:lnTo>
                  <a:pt x="3670300" y="0"/>
                </a:lnTo>
                <a:lnTo>
                  <a:pt x="36703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7" name="Рисунок 26"/>
          <p:cNvSpPr>
            <a:spLocks noGrp="1"/>
          </p:cNvSpPr>
          <p:nvPr>
            <p:ph type="pic" sz="quarter" idx="15" hasCustomPrompt="1"/>
          </p:nvPr>
        </p:nvSpPr>
        <p:spPr>
          <a:xfrm>
            <a:off x="3670300" y="3429000"/>
            <a:ext cx="1803400" cy="1714500"/>
          </a:xfrm>
          <a:custGeom>
            <a:avLst/>
            <a:gdLst>
              <a:gd name="connsiteX0" fmla="*/ 0 w 1803400"/>
              <a:gd name="connsiteY0" fmla="*/ 0 h 1714500"/>
              <a:gd name="connsiteX1" fmla="*/ 1803400 w 1803400"/>
              <a:gd name="connsiteY1" fmla="*/ 0 h 1714500"/>
              <a:gd name="connsiteX2" fmla="*/ 1803400 w 1803400"/>
              <a:gd name="connsiteY2" fmla="*/ 1714500 h 1714500"/>
              <a:gd name="connsiteX3" fmla="*/ 0 w 18034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1803400" h="1714500">
                <a:moveTo>
                  <a:pt x="0" y="0"/>
                </a:moveTo>
                <a:lnTo>
                  <a:pt x="1803400" y="0"/>
                </a:lnTo>
                <a:lnTo>
                  <a:pt x="18034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8" name="Рисунок 27"/>
          <p:cNvSpPr>
            <a:spLocks noGrp="1"/>
          </p:cNvSpPr>
          <p:nvPr>
            <p:ph type="pic" sz="quarter" idx="16" hasCustomPrompt="1"/>
          </p:nvPr>
        </p:nvSpPr>
        <p:spPr>
          <a:xfrm>
            <a:off x="5473700" y="3429000"/>
            <a:ext cx="3670300" cy="1714500"/>
          </a:xfrm>
          <a:custGeom>
            <a:avLst/>
            <a:gdLst>
              <a:gd name="connsiteX0" fmla="*/ 0 w 3670300"/>
              <a:gd name="connsiteY0" fmla="*/ 0 h 1714500"/>
              <a:gd name="connsiteX1" fmla="*/ 3670300 w 3670300"/>
              <a:gd name="connsiteY1" fmla="*/ 0 h 1714500"/>
              <a:gd name="connsiteX2" fmla="*/ 3670300 w 3670300"/>
              <a:gd name="connsiteY2" fmla="*/ 1714500 h 1714500"/>
              <a:gd name="connsiteX3" fmla="*/ 0 w 36703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670300" h="1714500">
                <a:moveTo>
                  <a:pt x="0" y="0"/>
                </a:moveTo>
                <a:lnTo>
                  <a:pt x="3670300" y="0"/>
                </a:lnTo>
                <a:lnTo>
                  <a:pt x="36703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9" name="Рисунок 28"/>
          <p:cNvSpPr>
            <a:spLocks noGrp="1"/>
          </p:cNvSpPr>
          <p:nvPr>
            <p:ph type="pic" sz="quarter" idx="17" hasCustomPrompt="1"/>
          </p:nvPr>
        </p:nvSpPr>
        <p:spPr>
          <a:xfrm>
            <a:off x="5473700" y="1714500"/>
            <a:ext cx="3670300" cy="1714500"/>
          </a:xfrm>
          <a:custGeom>
            <a:avLst/>
            <a:gdLst>
              <a:gd name="connsiteX0" fmla="*/ 0 w 3670300"/>
              <a:gd name="connsiteY0" fmla="*/ 0 h 1714500"/>
              <a:gd name="connsiteX1" fmla="*/ 3670300 w 3670300"/>
              <a:gd name="connsiteY1" fmla="*/ 0 h 1714500"/>
              <a:gd name="connsiteX2" fmla="*/ 3670300 w 3670300"/>
              <a:gd name="connsiteY2" fmla="*/ 1714500 h 1714500"/>
              <a:gd name="connsiteX3" fmla="*/ 0 w 36703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670300" h="1714500">
                <a:moveTo>
                  <a:pt x="0" y="0"/>
                </a:moveTo>
                <a:lnTo>
                  <a:pt x="3670300" y="0"/>
                </a:lnTo>
                <a:lnTo>
                  <a:pt x="3670300" y="1714500"/>
                </a:lnTo>
                <a:lnTo>
                  <a:pt x="0" y="1714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42625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Пользовательский макет">
    <p:spTree>
      <p:nvGrpSpPr>
        <p:cNvPr id="1" name=""/>
        <p:cNvGrpSpPr/>
        <p:nvPr/>
      </p:nvGrpSpPr>
      <p:grpSpPr>
        <a:xfrm>
          <a:off x="0" y="0"/>
          <a:ext cx="0" cy="0"/>
          <a:chOff x="0" y="0"/>
          <a:chExt cx="0" cy="0"/>
        </a:xfrm>
      </p:grpSpPr>
      <p:sp>
        <p:nvSpPr>
          <p:cNvPr id="15" name="Рисунок 14"/>
          <p:cNvSpPr>
            <a:spLocks noGrp="1"/>
          </p:cNvSpPr>
          <p:nvPr>
            <p:ph type="pic" sz="quarter" idx="10" hasCustomPrompt="1"/>
          </p:nvPr>
        </p:nvSpPr>
        <p:spPr>
          <a:xfrm>
            <a:off x="3489650" y="0"/>
            <a:ext cx="2575249" cy="2575249"/>
          </a:xfrm>
          <a:custGeom>
            <a:avLst/>
            <a:gdLst>
              <a:gd name="connsiteX0" fmla="*/ 0 w 2575249"/>
              <a:gd name="connsiteY0" fmla="*/ 0 h 2575249"/>
              <a:gd name="connsiteX1" fmla="*/ 2575249 w 2575249"/>
              <a:gd name="connsiteY1" fmla="*/ 0 h 2575249"/>
              <a:gd name="connsiteX2" fmla="*/ 2575249 w 2575249"/>
              <a:gd name="connsiteY2" fmla="*/ 2575249 h 2575249"/>
              <a:gd name="connsiteX3" fmla="*/ 0 w 2575249"/>
              <a:gd name="connsiteY3" fmla="*/ 2575249 h 2575249"/>
            </a:gdLst>
            <a:ahLst/>
            <a:cxnLst>
              <a:cxn ang="0">
                <a:pos x="connsiteX0" y="connsiteY0"/>
              </a:cxn>
              <a:cxn ang="0">
                <a:pos x="connsiteX1" y="connsiteY1"/>
              </a:cxn>
              <a:cxn ang="0">
                <a:pos x="connsiteX2" y="connsiteY2"/>
              </a:cxn>
              <a:cxn ang="0">
                <a:pos x="connsiteX3" y="connsiteY3"/>
              </a:cxn>
            </a:cxnLst>
            <a:rect l="l" t="t" r="r" b="b"/>
            <a:pathLst>
              <a:path w="2575249" h="2575249">
                <a:moveTo>
                  <a:pt x="0" y="0"/>
                </a:moveTo>
                <a:lnTo>
                  <a:pt x="2575249" y="0"/>
                </a:lnTo>
                <a:lnTo>
                  <a:pt x="2575249" y="2575249"/>
                </a:lnTo>
                <a:lnTo>
                  <a:pt x="0" y="2575249"/>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6" name="Рисунок 15"/>
          <p:cNvSpPr>
            <a:spLocks noGrp="1"/>
          </p:cNvSpPr>
          <p:nvPr>
            <p:ph type="pic" sz="quarter" idx="11" hasCustomPrompt="1"/>
          </p:nvPr>
        </p:nvSpPr>
        <p:spPr>
          <a:xfrm>
            <a:off x="3489649" y="2574682"/>
            <a:ext cx="2575249" cy="2572033"/>
          </a:xfrm>
          <a:custGeom>
            <a:avLst/>
            <a:gdLst>
              <a:gd name="connsiteX0" fmla="*/ 0 w 2575249"/>
              <a:gd name="connsiteY0" fmla="*/ 0 h 2575249"/>
              <a:gd name="connsiteX1" fmla="*/ 2575249 w 2575249"/>
              <a:gd name="connsiteY1" fmla="*/ 0 h 2575249"/>
              <a:gd name="connsiteX2" fmla="*/ 2575249 w 2575249"/>
              <a:gd name="connsiteY2" fmla="*/ 2575249 h 2575249"/>
              <a:gd name="connsiteX3" fmla="*/ 0 w 2575249"/>
              <a:gd name="connsiteY3" fmla="*/ 2575249 h 2575249"/>
            </a:gdLst>
            <a:ahLst/>
            <a:cxnLst>
              <a:cxn ang="0">
                <a:pos x="connsiteX0" y="connsiteY0"/>
              </a:cxn>
              <a:cxn ang="0">
                <a:pos x="connsiteX1" y="connsiteY1"/>
              </a:cxn>
              <a:cxn ang="0">
                <a:pos x="connsiteX2" y="connsiteY2"/>
              </a:cxn>
              <a:cxn ang="0">
                <a:pos x="connsiteX3" y="connsiteY3"/>
              </a:cxn>
            </a:cxnLst>
            <a:rect l="l" t="t" r="r" b="b"/>
            <a:pathLst>
              <a:path w="2575249" h="2575249">
                <a:moveTo>
                  <a:pt x="0" y="0"/>
                </a:moveTo>
                <a:lnTo>
                  <a:pt x="2575249" y="0"/>
                </a:lnTo>
                <a:lnTo>
                  <a:pt x="2575249" y="2575249"/>
                </a:lnTo>
                <a:lnTo>
                  <a:pt x="0" y="2575249"/>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7" name="Рисунок 16"/>
          <p:cNvSpPr>
            <a:spLocks noGrp="1"/>
          </p:cNvSpPr>
          <p:nvPr>
            <p:ph type="pic" sz="quarter" idx="16" hasCustomPrompt="1"/>
          </p:nvPr>
        </p:nvSpPr>
        <p:spPr>
          <a:xfrm>
            <a:off x="6064898" y="-1"/>
            <a:ext cx="3079102" cy="5146716"/>
          </a:xfrm>
          <a:custGeom>
            <a:avLst/>
            <a:gdLst>
              <a:gd name="connsiteX0" fmla="*/ 0 w 3079102"/>
              <a:gd name="connsiteY0" fmla="*/ 0 h 5143500"/>
              <a:gd name="connsiteX1" fmla="*/ 3079102 w 3079102"/>
              <a:gd name="connsiteY1" fmla="*/ 0 h 5143500"/>
              <a:gd name="connsiteX2" fmla="*/ 3079102 w 3079102"/>
              <a:gd name="connsiteY2" fmla="*/ 5143500 h 5143500"/>
              <a:gd name="connsiteX3" fmla="*/ 0 w 3079102"/>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079102" h="5143500">
                <a:moveTo>
                  <a:pt x="0" y="0"/>
                </a:moveTo>
                <a:lnTo>
                  <a:pt x="3079102" y="0"/>
                </a:lnTo>
                <a:lnTo>
                  <a:pt x="3079102"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363947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9" name="Рисунок 8"/>
          <p:cNvSpPr>
            <a:spLocks noGrp="1"/>
          </p:cNvSpPr>
          <p:nvPr>
            <p:ph type="pic" sz="quarter" idx="14" hasCustomPrompt="1"/>
          </p:nvPr>
        </p:nvSpPr>
        <p:spPr>
          <a:xfrm>
            <a:off x="1271" y="2870200"/>
            <a:ext cx="5278755" cy="2273300"/>
          </a:xfrm>
          <a:custGeom>
            <a:avLst/>
            <a:gdLst>
              <a:gd name="connsiteX0" fmla="*/ 0 w 5278755"/>
              <a:gd name="connsiteY0" fmla="*/ 0 h 2273300"/>
              <a:gd name="connsiteX1" fmla="*/ 5278755 w 5278755"/>
              <a:gd name="connsiteY1" fmla="*/ 0 h 2273300"/>
              <a:gd name="connsiteX2" fmla="*/ 3850005 w 5278755"/>
              <a:gd name="connsiteY2" fmla="*/ 2273300 h 2273300"/>
              <a:gd name="connsiteX3" fmla="*/ 0 w 5278755"/>
              <a:gd name="connsiteY3" fmla="*/ 2273300 h 2273300"/>
            </a:gdLst>
            <a:ahLst/>
            <a:cxnLst>
              <a:cxn ang="0">
                <a:pos x="connsiteX0" y="connsiteY0"/>
              </a:cxn>
              <a:cxn ang="0">
                <a:pos x="connsiteX1" y="connsiteY1"/>
              </a:cxn>
              <a:cxn ang="0">
                <a:pos x="connsiteX2" y="connsiteY2"/>
              </a:cxn>
              <a:cxn ang="0">
                <a:pos x="connsiteX3" y="connsiteY3"/>
              </a:cxn>
            </a:cxnLst>
            <a:rect l="l" t="t" r="r" b="b"/>
            <a:pathLst>
              <a:path w="5278755" h="2273300">
                <a:moveTo>
                  <a:pt x="0" y="0"/>
                </a:moveTo>
                <a:lnTo>
                  <a:pt x="5278755" y="0"/>
                </a:lnTo>
                <a:lnTo>
                  <a:pt x="3850005" y="2273300"/>
                </a:lnTo>
                <a:lnTo>
                  <a:pt x="0" y="22733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0" name="Рисунок 9"/>
          <p:cNvSpPr>
            <a:spLocks noGrp="1"/>
          </p:cNvSpPr>
          <p:nvPr>
            <p:ph type="pic" sz="quarter" idx="15" hasCustomPrompt="1"/>
          </p:nvPr>
        </p:nvSpPr>
        <p:spPr>
          <a:xfrm>
            <a:off x="3803650" y="2870200"/>
            <a:ext cx="5340350" cy="2273300"/>
          </a:xfrm>
          <a:custGeom>
            <a:avLst/>
            <a:gdLst>
              <a:gd name="connsiteX0" fmla="*/ 1438651 w 5340350"/>
              <a:gd name="connsiteY0" fmla="*/ 0 h 2273300"/>
              <a:gd name="connsiteX1" fmla="*/ 5340350 w 5340350"/>
              <a:gd name="connsiteY1" fmla="*/ 6332 h 2273300"/>
              <a:gd name="connsiteX2" fmla="*/ 5340350 w 5340350"/>
              <a:gd name="connsiteY2" fmla="*/ 2273300 h 2273300"/>
              <a:gd name="connsiteX3" fmla="*/ 0 w 5340350"/>
              <a:gd name="connsiteY3" fmla="*/ 2273300 h 2273300"/>
            </a:gdLst>
            <a:ahLst/>
            <a:cxnLst>
              <a:cxn ang="0">
                <a:pos x="connsiteX0" y="connsiteY0"/>
              </a:cxn>
              <a:cxn ang="0">
                <a:pos x="connsiteX1" y="connsiteY1"/>
              </a:cxn>
              <a:cxn ang="0">
                <a:pos x="connsiteX2" y="connsiteY2"/>
              </a:cxn>
              <a:cxn ang="0">
                <a:pos x="connsiteX3" y="connsiteY3"/>
              </a:cxn>
            </a:cxnLst>
            <a:rect l="l" t="t" r="r" b="b"/>
            <a:pathLst>
              <a:path w="5340350" h="2273300">
                <a:moveTo>
                  <a:pt x="1438651" y="0"/>
                </a:moveTo>
                <a:lnTo>
                  <a:pt x="5340350" y="6332"/>
                </a:lnTo>
                <a:lnTo>
                  <a:pt x="5340350" y="2273300"/>
                </a:lnTo>
                <a:lnTo>
                  <a:pt x="0" y="22733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594647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13" name="Рисунок 12"/>
          <p:cNvSpPr>
            <a:spLocks noGrp="1"/>
          </p:cNvSpPr>
          <p:nvPr>
            <p:ph type="pic" sz="quarter" idx="14" hasCustomPrompt="1"/>
          </p:nvPr>
        </p:nvSpPr>
        <p:spPr>
          <a:xfrm>
            <a:off x="1270" y="2095500"/>
            <a:ext cx="3046730" cy="3048000"/>
          </a:xfrm>
          <a:custGeom>
            <a:avLst/>
            <a:gdLst>
              <a:gd name="connsiteX0" fmla="*/ 0 w 3046730"/>
              <a:gd name="connsiteY0" fmla="*/ 0 h 3048000"/>
              <a:gd name="connsiteX1" fmla="*/ 3046730 w 3046730"/>
              <a:gd name="connsiteY1" fmla="*/ 0 h 3048000"/>
              <a:gd name="connsiteX2" fmla="*/ 3046730 w 3046730"/>
              <a:gd name="connsiteY2" fmla="*/ 3048000 h 3048000"/>
              <a:gd name="connsiteX3" fmla="*/ 0 w 304673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046730" h="3048000">
                <a:moveTo>
                  <a:pt x="0" y="0"/>
                </a:moveTo>
                <a:lnTo>
                  <a:pt x="3046730" y="0"/>
                </a:lnTo>
                <a:lnTo>
                  <a:pt x="3046730" y="3048000"/>
                </a:lnTo>
                <a:lnTo>
                  <a:pt x="0" y="30480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4" name="Рисунок 13"/>
          <p:cNvSpPr>
            <a:spLocks noGrp="1"/>
          </p:cNvSpPr>
          <p:nvPr>
            <p:ph type="pic" sz="quarter" idx="15" hasCustomPrompt="1"/>
          </p:nvPr>
        </p:nvSpPr>
        <p:spPr>
          <a:xfrm>
            <a:off x="3048000" y="2095500"/>
            <a:ext cx="3048000" cy="3048000"/>
          </a:xfrm>
          <a:custGeom>
            <a:avLst/>
            <a:gdLst>
              <a:gd name="connsiteX0" fmla="*/ 0 w 3048000"/>
              <a:gd name="connsiteY0" fmla="*/ 0 h 3048000"/>
              <a:gd name="connsiteX1" fmla="*/ 3048000 w 3048000"/>
              <a:gd name="connsiteY1" fmla="*/ 0 h 3048000"/>
              <a:gd name="connsiteX2" fmla="*/ 3048000 w 3048000"/>
              <a:gd name="connsiteY2" fmla="*/ 3048000 h 3048000"/>
              <a:gd name="connsiteX3" fmla="*/ 0 w 304800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048000" h="3048000">
                <a:moveTo>
                  <a:pt x="0" y="0"/>
                </a:moveTo>
                <a:lnTo>
                  <a:pt x="3048000" y="0"/>
                </a:lnTo>
                <a:lnTo>
                  <a:pt x="3048000" y="3048000"/>
                </a:lnTo>
                <a:lnTo>
                  <a:pt x="0" y="30480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16" hasCustomPrompt="1"/>
          </p:nvPr>
        </p:nvSpPr>
        <p:spPr>
          <a:xfrm>
            <a:off x="6096000" y="2095500"/>
            <a:ext cx="3048000" cy="3048000"/>
          </a:xfrm>
          <a:custGeom>
            <a:avLst/>
            <a:gdLst>
              <a:gd name="connsiteX0" fmla="*/ 0 w 3048000"/>
              <a:gd name="connsiteY0" fmla="*/ 0 h 3048000"/>
              <a:gd name="connsiteX1" fmla="*/ 3048000 w 3048000"/>
              <a:gd name="connsiteY1" fmla="*/ 0 h 3048000"/>
              <a:gd name="connsiteX2" fmla="*/ 3048000 w 3048000"/>
              <a:gd name="connsiteY2" fmla="*/ 3048000 h 3048000"/>
              <a:gd name="connsiteX3" fmla="*/ 0 w 304800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048000" h="3048000">
                <a:moveTo>
                  <a:pt x="0" y="0"/>
                </a:moveTo>
                <a:lnTo>
                  <a:pt x="3048000" y="0"/>
                </a:lnTo>
                <a:lnTo>
                  <a:pt x="3048000" y="3048000"/>
                </a:lnTo>
                <a:lnTo>
                  <a:pt x="0" y="30480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7" name="Рисунок 16"/>
          <p:cNvSpPr>
            <a:spLocks noGrp="1"/>
          </p:cNvSpPr>
          <p:nvPr>
            <p:ph type="pic" sz="quarter" idx="11" hasCustomPrompt="1"/>
          </p:nvPr>
        </p:nvSpPr>
        <p:spPr>
          <a:xfrm>
            <a:off x="0" y="0"/>
            <a:ext cx="9144000" cy="2095500"/>
          </a:xfrm>
          <a:custGeom>
            <a:avLst/>
            <a:gdLst>
              <a:gd name="connsiteX0" fmla="*/ 0 w 9144000"/>
              <a:gd name="connsiteY0" fmla="*/ 0 h 2095500"/>
              <a:gd name="connsiteX1" fmla="*/ 9144000 w 9144000"/>
              <a:gd name="connsiteY1" fmla="*/ 0 h 2095500"/>
              <a:gd name="connsiteX2" fmla="*/ 9144000 w 9144000"/>
              <a:gd name="connsiteY2" fmla="*/ 2095500 h 2095500"/>
              <a:gd name="connsiteX3" fmla="*/ 0 w 9144000"/>
              <a:gd name="connsiteY3" fmla="*/ 2095500 h 2095500"/>
            </a:gdLst>
            <a:ahLst/>
            <a:cxnLst>
              <a:cxn ang="0">
                <a:pos x="connsiteX0" y="connsiteY0"/>
              </a:cxn>
              <a:cxn ang="0">
                <a:pos x="connsiteX1" y="connsiteY1"/>
              </a:cxn>
              <a:cxn ang="0">
                <a:pos x="connsiteX2" y="connsiteY2"/>
              </a:cxn>
              <a:cxn ang="0">
                <a:pos x="connsiteX3" y="connsiteY3"/>
              </a:cxn>
            </a:cxnLst>
            <a:rect l="l" t="t" r="r" b="b"/>
            <a:pathLst>
              <a:path w="9144000" h="2095500">
                <a:moveTo>
                  <a:pt x="0" y="0"/>
                </a:moveTo>
                <a:lnTo>
                  <a:pt x="9144000" y="0"/>
                </a:lnTo>
                <a:lnTo>
                  <a:pt x="9144000" y="2095500"/>
                </a:lnTo>
                <a:lnTo>
                  <a:pt x="0" y="2095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955524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5_Пользовательский макет">
    <p:spTree>
      <p:nvGrpSpPr>
        <p:cNvPr id="1" name=""/>
        <p:cNvGrpSpPr/>
        <p:nvPr/>
      </p:nvGrpSpPr>
      <p:grpSpPr>
        <a:xfrm>
          <a:off x="0" y="0"/>
          <a:ext cx="0" cy="0"/>
          <a:chOff x="0" y="0"/>
          <a:chExt cx="0" cy="0"/>
        </a:xfrm>
      </p:grpSpPr>
      <p:sp>
        <p:nvSpPr>
          <p:cNvPr id="18" name="Рисунок 17"/>
          <p:cNvSpPr>
            <a:spLocks noGrp="1"/>
          </p:cNvSpPr>
          <p:nvPr>
            <p:ph type="pic" sz="quarter" idx="13" hasCustomPrompt="1"/>
          </p:nvPr>
        </p:nvSpPr>
        <p:spPr>
          <a:xfrm>
            <a:off x="1" y="1"/>
            <a:ext cx="2760977" cy="2759716"/>
          </a:xfrm>
          <a:custGeom>
            <a:avLst/>
            <a:gdLst>
              <a:gd name="connsiteX0" fmla="*/ 681673 w 2760977"/>
              <a:gd name="connsiteY0" fmla="*/ 0 h 2759716"/>
              <a:gd name="connsiteX1" fmla="*/ 2760977 w 2760977"/>
              <a:gd name="connsiteY1" fmla="*/ 0 h 2759716"/>
              <a:gd name="connsiteX2" fmla="*/ 0 w 2760977"/>
              <a:gd name="connsiteY2" fmla="*/ 2759716 h 2759716"/>
              <a:gd name="connsiteX3" fmla="*/ 0 w 2760977"/>
              <a:gd name="connsiteY3" fmla="*/ 1869 h 2759716"/>
            </a:gdLst>
            <a:ahLst/>
            <a:cxnLst>
              <a:cxn ang="0">
                <a:pos x="connsiteX0" y="connsiteY0"/>
              </a:cxn>
              <a:cxn ang="0">
                <a:pos x="connsiteX1" y="connsiteY1"/>
              </a:cxn>
              <a:cxn ang="0">
                <a:pos x="connsiteX2" y="connsiteY2"/>
              </a:cxn>
              <a:cxn ang="0">
                <a:pos x="connsiteX3" y="connsiteY3"/>
              </a:cxn>
            </a:cxnLst>
            <a:rect l="l" t="t" r="r" b="b"/>
            <a:pathLst>
              <a:path w="2760977" h="2759716">
                <a:moveTo>
                  <a:pt x="681673" y="0"/>
                </a:moveTo>
                <a:lnTo>
                  <a:pt x="2760977" y="0"/>
                </a:lnTo>
                <a:lnTo>
                  <a:pt x="0" y="2759716"/>
                </a:lnTo>
                <a:lnTo>
                  <a:pt x="0" y="186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0" name="Рисунок 19"/>
          <p:cNvSpPr>
            <a:spLocks noGrp="1"/>
          </p:cNvSpPr>
          <p:nvPr>
            <p:ph type="pic" sz="quarter" idx="14" hasCustomPrompt="1"/>
          </p:nvPr>
        </p:nvSpPr>
        <p:spPr>
          <a:xfrm>
            <a:off x="532312" y="368843"/>
            <a:ext cx="3634741" cy="3634741"/>
          </a:xfrm>
          <a:custGeom>
            <a:avLst/>
            <a:gdLst>
              <a:gd name="connsiteX0" fmla="*/ 1817371 w 3634741"/>
              <a:gd name="connsiteY0" fmla="*/ 0 h 3634741"/>
              <a:gd name="connsiteX1" fmla="*/ 3634741 w 3634741"/>
              <a:gd name="connsiteY1" fmla="*/ 1817371 h 3634741"/>
              <a:gd name="connsiteX2" fmla="*/ 1817371 w 3634741"/>
              <a:gd name="connsiteY2" fmla="*/ 3634741 h 3634741"/>
              <a:gd name="connsiteX3" fmla="*/ 0 w 3634741"/>
              <a:gd name="connsiteY3" fmla="*/ 1817371 h 3634741"/>
            </a:gdLst>
            <a:ahLst/>
            <a:cxnLst>
              <a:cxn ang="0">
                <a:pos x="connsiteX0" y="connsiteY0"/>
              </a:cxn>
              <a:cxn ang="0">
                <a:pos x="connsiteX1" y="connsiteY1"/>
              </a:cxn>
              <a:cxn ang="0">
                <a:pos x="connsiteX2" y="connsiteY2"/>
              </a:cxn>
              <a:cxn ang="0">
                <a:pos x="connsiteX3" y="connsiteY3"/>
              </a:cxn>
            </a:cxnLst>
            <a:rect l="l" t="t" r="r" b="b"/>
            <a:pathLst>
              <a:path w="3634741" h="3634741">
                <a:moveTo>
                  <a:pt x="1817371" y="0"/>
                </a:moveTo>
                <a:lnTo>
                  <a:pt x="3634741" y="1817371"/>
                </a:lnTo>
                <a:lnTo>
                  <a:pt x="1817371" y="3634741"/>
                </a:lnTo>
                <a:lnTo>
                  <a:pt x="0" y="1817371"/>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19" name="Рисунок 18"/>
          <p:cNvSpPr>
            <a:spLocks noGrp="1"/>
          </p:cNvSpPr>
          <p:nvPr>
            <p:ph type="pic" sz="quarter" idx="12" hasCustomPrompt="1"/>
          </p:nvPr>
        </p:nvSpPr>
        <p:spPr>
          <a:xfrm>
            <a:off x="1" y="2148113"/>
            <a:ext cx="2392545" cy="2995388"/>
          </a:xfrm>
          <a:custGeom>
            <a:avLst/>
            <a:gdLst>
              <a:gd name="connsiteX0" fmla="*/ 575175 w 2392545"/>
              <a:gd name="connsiteY0" fmla="*/ 0 h 2995388"/>
              <a:gd name="connsiteX1" fmla="*/ 2392545 w 2392545"/>
              <a:gd name="connsiteY1" fmla="*/ 1817371 h 2995388"/>
              <a:gd name="connsiteX2" fmla="*/ 1206585 w 2392545"/>
              <a:gd name="connsiteY2" fmla="*/ 2995388 h 2995388"/>
              <a:gd name="connsiteX3" fmla="*/ 2265 w 2392545"/>
              <a:gd name="connsiteY3" fmla="*/ 2995388 h 2995388"/>
              <a:gd name="connsiteX4" fmla="*/ 0 w 2392545"/>
              <a:gd name="connsiteY4" fmla="*/ 2634579 h 2995388"/>
              <a:gd name="connsiteX5" fmla="*/ 0 w 2392545"/>
              <a:gd name="connsiteY5" fmla="*/ 563594 h 299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45" h="2995388">
                <a:moveTo>
                  <a:pt x="575175" y="0"/>
                </a:moveTo>
                <a:lnTo>
                  <a:pt x="2392545" y="1817371"/>
                </a:lnTo>
                <a:lnTo>
                  <a:pt x="1206585" y="2995388"/>
                </a:lnTo>
                <a:lnTo>
                  <a:pt x="2265" y="2995388"/>
                </a:lnTo>
                <a:lnTo>
                  <a:pt x="0" y="2634579"/>
                </a:lnTo>
                <a:lnTo>
                  <a:pt x="0" y="56359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1" name="Рисунок 20"/>
          <p:cNvSpPr>
            <a:spLocks noGrp="1"/>
          </p:cNvSpPr>
          <p:nvPr>
            <p:ph type="pic" sz="quarter" idx="16" hasCustomPrompt="1"/>
          </p:nvPr>
        </p:nvSpPr>
        <p:spPr>
          <a:xfrm>
            <a:off x="2343333" y="-6349"/>
            <a:ext cx="4026627" cy="2198914"/>
          </a:xfrm>
          <a:custGeom>
            <a:avLst/>
            <a:gdLst>
              <a:gd name="connsiteX0" fmla="*/ 368118 w 4026627"/>
              <a:gd name="connsiteY0" fmla="*/ 0 h 2198914"/>
              <a:gd name="connsiteX1" fmla="*/ 1626871 w 4026627"/>
              <a:gd name="connsiteY1" fmla="*/ 5623 h 2198914"/>
              <a:gd name="connsiteX2" fmla="*/ 4026627 w 4026627"/>
              <a:gd name="connsiteY2" fmla="*/ 4173 h 2198914"/>
              <a:gd name="connsiteX3" fmla="*/ 1817371 w 4026627"/>
              <a:gd name="connsiteY3" fmla="*/ 2198914 h 2198914"/>
              <a:gd name="connsiteX4" fmla="*/ 0 w 4026627"/>
              <a:gd name="connsiteY4" fmla="*/ 381544 h 219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627" h="2198914">
                <a:moveTo>
                  <a:pt x="368118" y="0"/>
                </a:moveTo>
                <a:lnTo>
                  <a:pt x="1626871" y="5623"/>
                </a:lnTo>
                <a:lnTo>
                  <a:pt x="4026627" y="4173"/>
                </a:lnTo>
                <a:lnTo>
                  <a:pt x="1817371" y="2198914"/>
                </a:lnTo>
                <a:lnTo>
                  <a:pt x="0" y="381544"/>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14534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6_Пользовательский макет">
    <p:spTree>
      <p:nvGrpSpPr>
        <p:cNvPr id="1" name=""/>
        <p:cNvGrpSpPr/>
        <p:nvPr/>
      </p:nvGrpSpPr>
      <p:grpSpPr>
        <a:xfrm>
          <a:off x="0" y="0"/>
          <a:ext cx="0" cy="0"/>
          <a:chOff x="0" y="0"/>
          <a:chExt cx="0" cy="0"/>
        </a:xfrm>
      </p:grpSpPr>
      <p:sp>
        <p:nvSpPr>
          <p:cNvPr id="14" name="Рисунок 13"/>
          <p:cNvSpPr>
            <a:spLocks noGrp="1"/>
          </p:cNvSpPr>
          <p:nvPr>
            <p:ph type="pic" sz="quarter" idx="14" hasCustomPrompt="1"/>
          </p:nvPr>
        </p:nvSpPr>
        <p:spPr>
          <a:xfrm>
            <a:off x="133350" y="1066800"/>
            <a:ext cx="1656530" cy="3276600"/>
          </a:xfrm>
          <a:custGeom>
            <a:avLst/>
            <a:gdLst>
              <a:gd name="connsiteX0" fmla="*/ 0 w 1656530"/>
              <a:gd name="connsiteY0" fmla="*/ 0 h 3276600"/>
              <a:gd name="connsiteX1" fmla="*/ 1656530 w 1656530"/>
              <a:gd name="connsiteY1" fmla="*/ 0 h 3276600"/>
              <a:gd name="connsiteX2" fmla="*/ 1656530 w 1656530"/>
              <a:gd name="connsiteY2" fmla="*/ 3276600 h 3276600"/>
              <a:gd name="connsiteX3" fmla="*/ 0 w 165653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656530" h="3276600">
                <a:moveTo>
                  <a:pt x="0" y="0"/>
                </a:moveTo>
                <a:lnTo>
                  <a:pt x="1656530" y="0"/>
                </a:lnTo>
                <a:lnTo>
                  <a:pt x="1656530" y="3276600"/>
                </a:lnTo>
                <a:lnTo>
                  <a:pt x="0" y="32766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15" hasCustomPrompt="1"/>
          </p:nvPr>
        </p:nvSpPr>
        <p:spPr>
          <a:xfrm>
            <a:off x="1938543" y="1066800"/>
            <a:ext cx="1656530" cy="3276600"/>
          </a:xfrm>
          <a:custGeom>
            <a:avLst/>
            <a:gdLst>
              <a:gd name="connsiteX0" fmla="*/ 0 w 1656530"/>
              <a:gd name="connsiteY0" fmla="*/ 0 h 3276600"/>
              <a:gd name="connsiteX1" fmla="*/ 1656530 w 1656530"/>
              <a:gd name="connsiteY1" fmla="*/ 0 h 3276600"/>
              <a:gd name="connsiteX2" fmla="*/ 1656530 w 1656530"/>
              <a:gd name="connsiteY2" fmla="*/ 3276600 h 3276600"/>
              <a:gd name="connsiteX3" fmla="*/ 0 w 165653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656530" h="3276600">
                <a:moveTo>
                  <a:pt x="0" y="0"/>
                </a:moveTo>
                <a:lnTo>
                  <a:pt x="1656530" y="0"/>
                </a:lnTo>
                <a:lnTo>
                  <a:pt x="1656530" y="3276600"/>
                </a:lnTo>
                <a:lnTo>
                  <a:pt x="0" y="32766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6" name="Рисунок 25"/>
          <p:cNvSpPr>
            <a:spLocks noGrp="1"/>
          </p:cNvSpPr>
          <p:nvPr>
            <p:ph type="pic" sz="quarter" idx="16" hasCustomPrompt="1"/>
          </p:nvPr>
        </p:nvSpPr>
        <p:spPr>
          <a:xfrm>
            <a:off x="7354120" y="1066800"/>
            <a:ext cx="1656530" cy="3276600"/>
          </a:xfrm>
          <a:custGeom>
            <a:avLst/>
            <a:gdLst>
              <a:gd name="connsiteX0" fmla="*/ 0 w 1656530"/>
              <a:gd name="connsiteY0" fmla="*/ 0 h 3276600"/>
              <a:gd name="connsiteX1" fmla="*/ 1656530 w 1656530"/>
              <a:gd name="connsiteY1" fmla="*/ 0 h 3276600"/>
              <a:gd name="connsiteX2" fmla="*/ 1656530 w 1656530"/>
              <a:gd name="connsiteY2" fmla="*/ 3276600 h 3276600"/>
              <a:gd name="connsiteX3" fmla="*/ 0 w 165653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656530" h="3276600">
                <a:moveTo>
                  <a:pt x="0" y="0"/>
                </a:moveTo>
                <a:lnTo>
                  <a:pt x="1656530" y="0"/>
                </a:lnTo>
                <a:lnTo>
                  <a:pt x="1656530" y="3276600"/>
                </a:lnTo>
                <a:lnTo>
                  <a:pt x="0" y="32766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7" name="Рисунок 16"/>
          <p:cNvSpPr>
            <a:spLocks noGrp="1"/>
          </p:cNvSpPr>
          <p:nvPr>
            <p:ph type="pic" sz="quarter" idx="17" hasCustomPrompt="1"/>
          </p:nvPr>
        </p:nvSpPr>
        <p:spPr>
          <a:xfrm>
            <a:off x="3743735" y="1066800"/>
            <a:ext cx="1656530" cy="3276600"/>
          </a:xfrm>
          <a:custGeom>
            <a:avLst/>
            <a:gdLst>
              <a:gd name="connsiteX0" fmla="*/ 0 w 1656530"/>
              <a:gd name="connsiteY0" fmla="*/ 0 h 3276600"/>
              <a:gd name="connsiteX1" fmla="*/ 1656530 w 1656530"/>
              <a:gd name="connsiteY1" fmla="*/ 0 h 3276600"/>
              <a:gd name="connsiteX2" fmla="*/ 1656530 w 1656530"/>
              <a:gd name="connsiteY2" fmla="*/ 3276600 h 3276600"/>
              <a:gd name="connsiteX3" fmla="*/ 0 w 165653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656530" h="3276600">
                <a:moveTo>
                  <a:pt x="0" y="0"/>
                </a:moveTo>
                <a:lnTo>
                  <a:pt x="1656530" y="0"/>
                </a:lnTo>
                <a:lnTo>
                  <a:pt x="1656530" y="3276600"/>
                </a:lnTo>
                <a:lnTo>
                  <a:pt x="0" y="32766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5" name="Рисунок 24"/>
          <p:cNvSpPr>
            <a:spLocks noGrp="1"/>
          </p:cNvSpPr>
          <p:nvPr>
            <p:ph type="pic" sz="quarter" idx="18" hasCustomPrompt="1"/>
          </p:nvPr>
        </p:nvSpPr>
        <p:spPr>
          <a:xfrm>
            <a:off x="5548928" y="1066800"/>
            <a:ext cx="1656530" cy="3276600"/>
          </a:xfrm>
          <a:custGeom>
            <a:avLst/>
            <a:gdLst>
              <a:gd name="connsiteX0" fmla="*/ 0 w 1656530"/>
              <a:gd name="connsiteY0" fmla="*/ 0 h 3276600"/>
              <a:gd name="connsiteX1" fmla="*/ 1656530 w 1656530"/>
              <a:gd name="connsiteY1" fmla="*/ 0 h 3276600"/>
              <a:gd name="connsiteX2" fmla="*/ 1656530 w 1656530"/>
              <a:gd name="connsiteY2" fmla="*/ 3276600 h 3276600"/>
              <a:gd name="connsiteX3" fmla="*/ 0 w 165653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656530" h="3276600">
                <a:moveTo>
                  <a:pt x="0" y="0"/>
                </a:moveTo>
                <a:lnTo>
                  <a:pt x="1656530" y="0"/>
                </a:lnTo>
                <a:lnTo>
                  <a:pt x="1656530" y="3276600"/>
                </a:lnTo>
                <a:lnTo>
                  <a:pt x="0" y="32766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468478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7_Пользовательский макет">
    <p:spTree>
      <p:nvGrpSpPr>
        <p:cNvPr id="1" name=""/>
        <p:cNvGrpSpPr/>
        <p:nvPr/>
      </p:nvGrpSpPr>
      <p:grpSpPr>
        <a:xfrm>
          <a:off x="0" y="0"/>
          <a:ext cx="0" cy="0"/>
          <a:chOff x="0" y="0"/>
          <a:chExt cx="0" cy="0"/>
        </a:xfrm>
      </p:grpSpPr>
      <p:sp>
        <p:nvSpPr>
          <p:cNvPr id="13" name="Рисунок 12"/>
          <p:cNvSpPr>
            <a:spLocks noGrp="1"/>
          </p:cNvSpPr>
          <p:nvPr userDrawn="1">
            <p:ph type="pic" sz="quarter" idx="14" hasCustomPrompt="1"/>
          </p:nvPr>
        </p:nvSpPr>
        <p:spPr>
          <a:xfrm>
            <a:off x="1" y="0"/>
            <a:ext cx="3057525" cy="5143500"/>
          </a:xfrm>
          <a:custGeom>
            <a:avLst/>
            <a:gdLst>
              <a:gd name="connsiteX0" fmla="*/ 0 w 3057525"/>
              <a:gd name="connsiteY0" fmla="*/ 0 h 5124450"/>
              <a:gd name="connsiteX1" fmla="*/ 3057525 w 3057525"/>
              <a:gd name="connsiteY1" fmla="*/ 0 h 5124450"/>
              <a:gd name="connsiteX2" fmla="*/ 3057525 w 3057525"/>
              <a:gd name="connsiteY2" fmla="*/ 5124450 h 5124450"/>
              <a:gd name="connsiteX3" fmla="*/ 0 w 3057525"/>
              <a:gd name="connsiteY3" fmla="*/ 5124450 h 5124450"/>
            </a:gdLst>
            <a:ahLst/>
            <a:cxnLst>
              <a:cxn ang="0">
                <a:pos x="connsiteX0" y="connsiteY0"/>
              </a:cxn>
              <a:cxn ang="0">
                <a:pos x="connsiteX1" y="connsiteY1"/>
              </a:cxn>
              <a:cxn ang="0">
                <a:pos x="connsiteX2" y="connsiteY2"/>
              </a:cxn>
              <a:cxn ang="0">
                <a:pos x="connsiteX3" y="connsiteY3"/>
              </a:cxn>
            </a:cxnLst>
            <a:rect l="l" t="t" r="r" b="b"/>
            <a:pathLst>
              <a:path w="3057525" h="5124450">
                <a:moveTo>
                  <a:pt x="0" y="0"/>
                </a:moveTo>
                <a:lnTo>
                  <a:pt x="3057525" y="0"/>
                </a:lnTo>
                <a:lnTo>
                  <a:pt x="3057525" y="5124450"/>
                </a:lnTo>
                <a:lnTo>
                  <a:pt x="0" y="512445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6" name="Рисунок 15"/>
          <p:cNvSpPr>
            <a:spLocks noGrp="1"/>
          </p:cNvSpPr>
          <p:nvPr userDrawn="1">
            <p:ph type="pic" sz="quarter" idx="15" hasCustomPrompt="1"/>
          </p:nvPr>
        </p:nvSpPr>
        <p:spPr>
          <a:xfrm>
            <a:off x="6562725" y="1"/>
            <a:ext cx="2581275" cy="2581275"/>
          </a:xfrm>
          <a:custGeom>
            <a:avLst/>
            <a:gdLst>
              <a:gd name="connsiteX0" fmla="*/ 0 w 2581275"/>
              <a:gd name="connsiteY0" fmla="*/ 0 h 2581275"/>
              <a:gd name="connsiteX1" fmla="*/ 2581275 w 2581275"/>
              <a:gd name="connsiteY1" fmla="*/ 0 h 2581275"/>
              <a:gd name="connsiteX2" fmla="*/ 2581275 w 2581275"/>
              <a:gd name="connsiteY2" fmla="*/ 2581275 h 2581275"/>
              <a:gd name="connsiteX3" fmla="*/ 0 w 2581275"/>
              <a:gd name="connsiteY3" fmla="*/ 2581275 h 2581275"/>
            </a:gdLst>
            <a:ahLst/>
            <a:cxnLst>
              <a:cxn ang="0">
                <a:pos x="connsiteX0" y="connsiteY0"/>
              </a:cxn>
              <a:cxn ang="0">
                <a:pos x="connsiteX1" y="connsiteY1"/>
              </a:cxn>
              <a:cxn ang="0">
                <a:pos x="connsiteX2" y="connsiteY2"/>
              </a:cxn>
              <a:cxn ang="0">
                <a:pos x="connsiteX3" y="connsiteY3"/>
              </a:cxn>
            </a:cxnLst>
            <a:rect l="l" t="t" r="r" b="b"/>
            <a:pathLst>
              <a:path w="2581275" h="2581275">
                <a:moveTo>
                  <a:pt x="0" y="0"/>
                </a:moveTo>
                <a:lnTo>
                  <a:pt x="2581275" y="0"/>
                </a:lnTo>
                <a:lnTo>
                  <a:pt x="2581275" y="2581275"/>
                </a:lnTo>
                <a:lnTo>
                  <a:pt x="0" y="258127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9" name="Рисунок 18"/>
          <p:cNvSpPr>
            <a:spLocks noGrp="1"/>
          </p:cNvSpPr>
          <p:nvPr>
            <p:ph type="pic" sz="quarter" idx="16" hasCustomPrompt="1"/>
          </p:nvPr>
        </p:nvSpPr>
        <p:spPr>
          <a:xfrm>
            <a:off x="6562726" y="2581276"/>
            <a:ext cx="2581275" cy="2581275"/>
          </a:xfrm>
          <a:custGeom>
            <a:avLst/>
            <a:gdLst>
              <a:gd name="connsiteX0" fmla="*/ 0 w 2581275"/>
              <a:gd name="connsiteY0" fmla="*/ 0 h 2581275"/>
              <a:gd name="connsiteX1" fmla="*/ 2581275 w 2581275"/>
              <a:gd name="connsiteY1" fmla="*/ 0 h 2581275"/>
              <a:gd name="connsiteX2" fmla="*/ 2581275 w 2581275"/>
              <a:gd name="connsiteY2" fmla="*/ 2581275 h 2581275"/>
              <a:gd name="connsiteX3" fmla="*/ 0 w 2581275"/>
              <a:gd name="connsiteY3" fmla="*/ 2581275 h 2581275"/>
            </a:gdLst>
            <a:ahLst/>
            <a:cxnLst>
              <a:cxn ang="0">
                <a:pos x="connsiteX0" y="connsiteY0"/>
              </a:cxn>
              <a:cxn ang="0">
                <a:pos x="connsiteX1" y="connsiteY1"/>
              </a:cxn>
              <a:cxn ang="0">
                <a:pos x="connsiteX2" y="connsiteY2"/>
              </a:cxn>
              <a:cxn ang="0">
                <a:pos x="connsiteX3" y="connsiteY3"/>
              </a:cxn>
            </a:cxnLst>
            <a:rect l="l" t="t" r="r" b="b"/>
            <a:pathLst>
              <a:path w="2581275" h="2581275">
                <a:moveTo>
                  <a:pt x="0" y="0"/>
                </a:moveTo>
                <a:lnTo>
                  <a:pt x="2581275" y="0"/>
                </a:lnTo>
                <a:lnTo>
                  <a:pt x="2581275" y="2581275"/>
                </a:lnTo>
                <a:lnTo>
                  <a:pt x="0" y="258127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4192873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8_Пользовательский макет">
    <p:spTree>
      <p:nvGrpSpPr>
        <p:cNvPr id="1" name=""/>
        <p:cNvGrpSpPr/>
        <p:nvPr/>
      </p:nvGrpSpPr>
      <p:grpSpPr>
        <a:xfrm>
          <a:off x="0" y="0"/>
          <a:ext cx="0" cy="0"/>
          <a:chOff x="0" y="0"/>
          <a:chExt cx="0" cy="0"/>
        </a:xfrm>
      </p:grpSpPr>
      <p:sp>
        <p:nvSpPr>
          <p:cNvPr id="17" name="Рисунок 16"/>
          <p:cNvSpPr>
            <a:spLocks noGrp="1"/>
          </p:cNvSpPr>
          <p:nvPr>
            <p:ph type="pic" sz="quarter" idx="15" hasCustomPrompt="1"/>
          </p:nvPr>
        </p:nvSpPr>
        <p:spPr>
          <a:xfrm>
            <a:off x="7037030" y="90754"/>
            <a:ext cx="2018070" cy="2865436"/>
          </a:xfrm>
          <a:custGeom>
            <a:avLst/>
            <a:gdLst>
              <a:gd name="connsiteX0" fmla="*/ 0 w 2018070"/>
              <a:gd name="connsiteY0" fmla="*/ 0 h 2865436"/>
              <a:gd name="connsiteX1" fmla="*/ 2018070 w 2018070"/>
              <a:gd name="connsiteY1" fmla="*/ 0 h 2865436"/>
              <a:gd name="connsiteX2" fmla="*/ 2018070 w 2018070"/>
              <a:gd name="connsiteY2" fmla="*/ 2865436 h 2865436"/>
              <a:gd name="connsiteX3" fmla="*/ 0 w 2018070"/>
              <a:gd name="connsiteY3" fmla="*/ 2865436 h 2865436"/>
            </a:gdLst>
            <a:ahLst/>
            <a:cxnLst>
              <a:cxn ang="0">
                <a:pos x="connsiteX0" y="connsiteY0"/>
              </a:cxn>
              <a:cxn ang="0">
                <a:pos x="connsiteX1" y="connsiteY1"/>
              </a:cxn>
              <a:cxn ang="0">
                <a:pos x="connsiteX2" y="connsiteY2"/>
              </a:cxn>
              <a:cxn ang="0">
                <a:pos x="connsiteX3" y="connsiteY3"/>
              </a:cxn>
            </a:cxnLst>
            <a:rect l="l" t="t" r="r" b="b"/>
            <a:pathLst>
              <a:path w="2018070" h="2865436">
                <a:moveTo>
                  <a:pt x="0" y="0"/>
                </a:moveTo>
                <a:lnTo>
                  <a:pt x="2018070" y="0"/>
                </a:lnTo>
                <a:lnTo>
                  <a:pt x="2018070" y="2865436"/>
                </a:lnTo>
                <a:lnTo>
                  <a:pt x="0" y="2865436"/>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8" name="Рисунок 17"/>
          <p:cNvSpPr>
            <a:spLocks noGrp="1"/>
          </p:cNvSpPr>
          <p:nvPr>
            <p:ph type="pic" sz="quarter" idx="16" hasCustomPrompt="1"/>
          </p:nvPr>
        </p:nvSpPr>
        <p:spPr>
          <a:xfrm>
            <a:off x="7037031" y="3034238"/>
            <a:ext cx="2018070" cy="2018509"/>
          </a:xfrm>
          <a:custGeom>
            <a:avLst/>
            <a:gdLst>
              <a:gd name="connsiteX0" fmla="*/ 0 w 2018070"/>
              <a:gd name="connsiteY0" fmla="*/ 0 h 2018509"/>
              <a:gd name="connsiteX1" fmla="*/ 2018070 w 2018070"/>
              <a:gd name="connsiteY1" fmla="*/ 0 h 2018509"/>
              <a:gd name="connsiteX2" fmla="*/ 2018070 w 2018070"/>
              <a:gd name="connsiteY2" fmla="*/ 2018509 h 2018509"/>
              <a:gd name="connsiteX3" fmla="*/ 0 w 2018070"/>
              <a:gd name="connsiteY3" fmla="*/ 2018509 h 2018509"/>
            </a:gdLst>
            <a:ahLst/>
            <a:cxnLst>
              <a:cxn ang="0">
                <a:pos x="connsiteX0" y="connsiteY0"/>
              </a:cxn>
              <a:cxn ang="0">
                <a:pos x="connsiteX1" y="connsiteY1"/>
              </a:cxn>
              <a:cxn ang="0">
                <a:pos x="connsiteX2" y="connsiteY2"/>
              </a:cxn>
              <a:cxn ang="0">
                <a:pos x="connsiteX3" y="connsiteY3"/>
              </a:cxn>
            </a:cxnLst>
            <a:rect l="l" t="t" r="r" b="b"/>
            <a:pathLst>
              <a:path w="2018070" h="2018509">
                <a:moveTo>
                  <a:pt x="0" y="0"/>
                </a:moveTo>
                <a:lnTo>
                  <a:pt x="2018070" y="0"/>
                </a:lnTo>
                <a:lnTo>
                  <a:pt x="2018070" y="2018509"/>
                </a:lnTo>
                <a:lnTo>
                  <a:pt x="0" y="2018509"/>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0" name="Рисунок 19"/>
          <p:cNvSpPr>
            <a:spLocks noGrp="1"/>
          </p:cNvSpPr>
          <p:nvPr>
            <p:ph type="pic" sz="quarter" idx="17" hasCustomPrompt="1"/>
          </p:nvPr>
        </p:nvSpPr>
        <p:spPr>
          <a:xfrm>
            <a:off x="2844801" y="90754"/>
            <a:ext cx="2018070" cy="2018509"/>
          </a:xfrm>
          <a:custGeom>
            <a:avLst/>
            <a:gdLst>
              <a:gd name="connsiteX0" fmla="*/ 0 w 2018070"/>
              <a:gd name="connsiteY0" fmla="*/ 0 h 2018509"/>
              <a:gd name="connsiteX1" fmla="*/ 2018070 w 2018070"/>
              <a:gd name="connsiteY1" fmla="*/ 0 h 2018509"/>
              <a:gd name="connsiteX2" fmla="*/ 2018070 w 2018070"/>
              <a:gd name="connsiteY2" fmla="*/ 2018509 h 2018509"/>
              <a:gd name="connsiteX3" fmla="*/ 0 w 2018070"/>
              <a:gd name="connsiteY3" fmla="*/ 2018509 h 2018509"/>
            </a:gdLst>
            <a:ahLst/>
            <a:cxnLst>
              <a:cxn ang="0">
                <a:pos x="connsiteX0" y="connsiteY0"/>
              </a:cxn>
              <a:cxn ang="0">
                <a:pos x="connsiteX1" y="connsiteY1"/>
              </a:cxn>
              <a:cxn ang="0">
                <a:pos x="connsiteX2" y="connsiteY2"/>
              </a:cxn>
              <a:cxn ang="0">
                <a:pos x="connsiteX3" y="connsiteY3"/>
              </a:cxn>
            </a:cxnLst>
            <a:rect l="l" t="t" r="r" b="b"/>
            <a:pathLst>
              <a:path w="2018070" h="2018509">
                <a:moveTo>
                  <a:pt x="0" y="0"/>
                </a:moveTo>
                <a:lnTo>
                  <a:pt x="2018070" y="0"/>
                </a:lnTo>
                <a:lnTo>
                  <a:pt x="2018070" y="2018509"/>
                </a:lnTo>
                <a:lnTo>
                  <a:pt x="0" y="2018509"/>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1" name="Рисунок 20"/>
          <p:cNvSpPr>
            <a:spLocks noGrp="1"/>
          </p:cNvSpPr>
          <p:nvPr>
            <p:ph type="pic" sz="quarter" idx="18" hasCustomPrompt="1"/>
          </p:nvPr>
        </p:nvSpPr>
        <p:spPr>
          <a:xfrm>
            <a:off x="2844801" y="2187311"/>
            <a:ext cx="2018070" cy="2865436"/>
          </a:xfrm>
          <a:custGeom>
            <a:avLst/>
            <a:gdLst>
              <a:gd name="connsiteX0" fmla="*/ 0 w 2018070"/>
              <a:gd name="connsiteY0" fmla="*/ 0 h 2865436"/>
              <a:gd name="connsiteX1" fmla="*/ 2018070 w 2018070"/>
              <a:gd name="connsiteY1" fmla="*/ 0 h 2865436"/>
              <a:gd name="connsiteX2" fmla="*/ 2018070 w 2018070"/>
              <a:gd name="connsiteY2" fmla="*/ 2865436 h 2865436"/>
              <a:gd name="connsiteX3" fmla="*/ 0 w 2018070"/>
              <a:gd name="connsiteY3" fmla="*/ 2865436 h 2865436"/>
            </a:gdLst>
            <a:ahLst/>
            <a:cxnLst>
              <a:cxn ang="0">
                <a:pos x="connsiteX0" y="connsiteY0"/>
              </a:cxn>
              <a:cxn ang="0">
                <a:pos x="connsiteX1" y="connsiteY1"/>
              </a:cxn>
              <a:cxn ang="0">
                <a:pos x="connsiteX2" y="connsiteY2"/>
              </a:cxn>
              <a:cxn ang="0">
                <a:pos x="connsiteX3" y="connsiteY3"/>
              </a:cxn>
            </a:cxnLst>
            <a:rect l="l" t="t" r="r" b="b"/>
            <a:pathLst>
              <a:path w="2018070" h="2865436">
                <a:moveTo>
                  <a:pt x="0" y="0"/>
                </a:moveTo>
                <a:lnTo>
                  <a:pt x="2018070" y="0"/>
                </a:lnTo>
                <a:lnTo>
                  <a:pt x="2018070" y="2865436"/>
                </a:lnTo>
                <a:lnTo>
                  <a:pt x="0" y="2865436"/>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2" name="Рисунок 21"/>
          <p:cNvSpPr>
            <a:spLocks noGrp="1"/>
          </p:cNvSpPr>
          <p:nvPr>
            <p:ph type="pic" sz="quarter" idx="19" hasCustomPrompt="1"/>
          </p:nvPr>
        </p:nvSpPr>
        <p:spPr>
          <a:xfrm>
            <a:off x="4940912" y="90755"/>
            <a:ext cx="2018070" cy="4961993"/>
          </a:xfrm>
          <a:custGeom>
            <a:avLst/>
            <a:gdLst>
              <a:gd name="connsiteX0" fmla="*/ 0 w 2018070"/>
              <a:gd name="connsiteY0" fmla="*/ 0 h 4961993"/>
              <a:gd name="connsiteX1" fmla="*/ 2018070 w 2018070"/>
              <a:gd name="connsiteY1" fmla="*/ 0 h 4961993"/>
              <a:gd name="connsiteX2" fmla="*/ 2018070 w 2018070"/>
              <a:gd name="connsiteY2" fmla="*/ 4961993 h 4961993"/>
              <a:gd name="connsiteX3" fmla="*/ 0 w 2018070"/>
              <a:gd name="connsiteY3" fmla="*/ 4961993 h 4961993"/>
            </a:gdLst>
            <a:ahLst/>
            <a:cxnLst>
              <a:cxn ang="0">
                <a:pos x="connsiteX0" y="connsiteY0"/>
              </a:cxn>
              <a:cxn ang="0">
                <a:pos x="connsiteX1" y="connsiteY1"/>
              </a:cxn>
              <a:cxn ang="0">
                <a:pos x="connsiteX2" y="connsiteY2"/>
              </a:cxn>
              <a:cxn ang="0">
                <a:pos x="connsiteX3" y="connsiteY3"/>
              </a:cxn>
            </a:cxnLst>
            <a:rect l="l" t="t" r="r" b="b"/>
            <a:pathLst>
              <a:path w="2018070" h="4961993">
                <a:moveTo>
                  <a:pt x="0" y="0"/>
                </a:moveTo>
                <a:lnTo>
                  <a:pt x="2018070" y="0"/>
                </a:lnTo>
                <a:lnTo>
                  <a:pt x="2018070" y="4961993"/>
                </a:lnTo>
                <a:lnTo>
                  <a:pt x="0" y="4961993"/>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239383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9_Пользовательский макет">
    <p:spTree>
      <p:nvGrpSpPr>
        <p:cNvPr id="1" name=""/>
        <p:cNvGrpSpPr/>
        <p:nvPr/>
      </p:nvGrpSpPr>
      <p:grpSpPr>
        <a:xfrm>
          <a:off x="0" y="0"/>
          <a:ext cx="0" cy="0"/>
          <a:chOff x="0" y="0"/>
          <a:chExt cx="0" cy="0"/>
        </a:xfrm>
      </p:grpSpPr>
      <p:sp>
        <p:nvSpPr>
          <p:cNvPr id="30" name="Рисунок 29"/>
          <p:cNvSpPr>
            <a:spLocks noGrp="1"/>
          </p:cNvSpPr>
          <p:nvPr>
            <p:ph type="pic" sz="quarter" idx="14" hasCustomPrompt="1"/>
          </p:nvPr>
        </p:nvSpPr>
        <p:spPr>
          <a:xfrm>
            <a:off x="0" y="3299842"/>
            <a:ext cx="3048000" cy="1843658"/>
          </a:xfrm>
          <a:custGeom>
            <a:avLst/>
            <a:gdLst>
              <a:gd name="connsiteX0" fmla="*/ 0 w 3048000"/>
              <a:gd name="connsiteY0" fmla="*/ 0 h 1843658"/>
              <a:gd name="connsiteX1" fmla="*/ 3048000 w 3048000"/>
              <a:gd name="connsiteY1" fmla="*/ 0 h 1843658"/>
              <a:gd name="connsiteX2" fmla="*/ 3048000 w 3048000"/>
              <a:gd name="connsiteY2" fmla="*/ 1843658 h 1843658"/>
              <a:gd name="connsiteX3" fmla="*/ 0 w 3048000"/>
              <a:gd name="connsiteY3" fmla="*/ 1843658 h 1843658"/>
            </a:gdLst>
            <a:ahLst/>
            <a:cxnLst>
              <a:cxn ang="0">
                <a:pos x="connsiteX0" y="connsiteY0"/>
              </a:cxn>
              <a:cxn ang="0">
                <a:pos x="connsiteX1" y="connsiteY1"/>
              </a:cxn>
              <a:cxn ang="0">
                <a:pos x="connsiteX2" y="connsiteY2"/>
              </a:cxn>
              <a:cxn ang="0">
                <a:pos x="connsiteX3" y="connsiteY3"/>
              </a:cxn>
            </a:cxnLst>
            <a:rect l="l" t="t" r="r" b="b"/>
            <a:pathLst>
              <a:path w="3048000" h="1843658">
                <a:moveTo>
                  <a:pt x="0" y="0"/>
                </a:moveTo>
                <a:lnTo>
                  <a:pt x="3048000" y="0"/>
                </a:lnTo>
                <a:lnTo>
                  <a:pt x="3048000" y="1843658"/>
                </a:lnTo>
                <a:lnTo>
                  <a:pt x="0" y="1843658"/>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1" name="Рисунок 30"/>
          <p:cNvSpPr>
            <a:spLocks noGrp="1"/>
          </p:cNvSpPr>
          <p:nvPr userDrawn="1">
            <p:ph type="pic" sz="quarter" idx="15" hasCustomPrompt="1"/>
          </p:nvPr>
        </p:nvSpPr>
        <p:spPr>
          <a:xfrm>
            <a:off x="3048000" y="3299842"/>
            <a:ext cx="3048000" cy="1843658"/>
          </a:xfrm>
          <a:custGeom>
            <a:avLst/>
            <a:gdLst>
              <a:gd name="connsiteX0" fmla="*/ 0 w 3048000"/>
              <a:gd name="connsiteY0" fmla="*/ 0 h 1843658"/>
              <a:gd name="connsiteX1" fmla="*/ 3048000 w 3048000"/>
              <a:gd name="connsiteY1" fmla="*/ 0 h 1843658"/>
              <a:gd name="connsiteX2" fmla="*/ 3048000 w 3048000"/>
              <a:gd name="connsiteY2" fmla="*/ 1843658 h 1843658"/>
              <a:gd name="connsiteX3" fmla="*/ 0 w 3048000"/>
              <a:gd name="connsiteY3" fmla="*/ 1843658 h 1843658"/>
            </a:gdLst>
            <a:ahLst/>
            <a:cxnLst>
              <a:cxn ang="0">
                <a:pos x="connsiteX0" y="connsiteY0"/>
              </a:cxn>
              <a:cxn ang="0">
                <a:pos x="connsiteX1" y="connsiteY1"/>
              </a:cxn>
              <a:cxn ang="0">
                <a:pos x="connsiteX2" y="connsiteY2"/>
              </a:cxn>
              <a:cxn ang="0">
                <a:pos x="connsiteX3" y="connsiteY3"/>
              </a:cxn>
            </a:cxnLst>
            <a:rect l="l" t="t" r="r" b="b"/>
            <a:pathLst>
              <a:path w="3048000" h="1843658">
                <a:moveTo>
                  <a:pt x="0" y="0"/>
                </a:moveTo>
                <a:lnTo>
                  <a:pt x="3048000" y="0"/>
                </a:lnTo>
                <a:lnTo>
                  <a:pt x="3048000" y="1843658"/>
                </a:lnTo>
                <a:lnTo>
                  <a:pt x="0" y="1843658"/>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32" name="Рисунок 31"/>
          <p:cNvSpPr>
            <a:spLocks noGrp="1"/>
          </p:cNvSpPr>
          <p:nvPr userDrawn="1">
            <p:ph type="pic" sz="quarter" idx="16" hasCustomPrompt="1"/>
          </p:nvPr>
        </p:nvSpPr>
        <p:spPr>
          <a:xfrm>
            <a:off x="6096000" y="3299842"/>
            <a:ext cx="3048000" cy="1843658"/>
          </a:xfrm>
          <a:custGeom>
            <a:avLst/>
            <a:gdLst>
              <a:gd name="connsiteX0" fmla="*/ 0 w 3048000"/>
              <a:gd name="connsiteY0" fmla="*/ 0 h 1843658"/>
              <a:gd name="connsiteX1" fmla="*/ 3048000 w 3048000"/>
              <a:gd name="connsiteY1" fmla="*/ 0 h 1843658"/>
              <a:gd name="connsiteX2" fmla="*/ 3048000 w 3048000"/>
              <a:gd name="connsiteY2" fmla="*/ 1843658 h 1843658"/>
              <a:gd name="connsiteX3" fmla="*/ 0 w 3048000"/>
              <a:gd name="connsiteY3" fmla="*/ 1843658 h 1843658"/>
            </a:gdLst>
            <a:ahLst/>
            <a:cxnLst>
              <a:cxn ang="0">
                <a:pos x="connsiteX0" y="connsiteY0"/>
              </a:cxn>
              <a:cxn ang="0">
                <a:pos x="connsiteX1" y="connsiteY1"/>
              </a:cxn>
              <a:cxn ang="0">
                <a:pos x="connsiteX2" y="connsiteY2"/>
              </a:cxn>
              <a:cxn ang="0">
                <a:pos x="connsiteX3" y="connsiteY3"/>
              </a:cxn>
            </a:cxnLst>
            <a:rect l="l" t="t" r="r" b="b"/>
            <a:pathLst>
              <a:path w="3048000" h="1843658">
                <a:moveTo>
                  <a:pt x="0" y="0"/>
                </a:moveTo>
                <a:lnTo>
                  <a:pt x="3048000" y="0"/>
                </a:lnTo>
                <a:lnTo>
                  <a:pt x="3048000" y="1843658"/>
                </a:lnTo>
                <a:lnTo>
                  <a:pt x="0" y="1843658"/>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6" name="Рисунок 25"/>
          <p:cNvSpPr>
            <a:spLocks noGrp="1"/>
          </p:cNvSpPr>
          <p:nvPr userDrawn="1">
            <p:ph type="pic" sz="quarter" idx="17" hasCustomPrompt="1"/>
          </p:nvPr>
        </p:nvSpPr>
        <p:spPr>
          <a:xfrm>
            <a:off x="0" y="0"/>
            <a:ext cx="3048000" cy="1843658"/>
          </a:xfrm>
          <a:custGeom>
            <a:avLst/>
            <a:gdLst>
              <a:gd name="connsiteX0" fmla="*/ 0 w 3048000"/>
              <a:gd name="connsiteY0" fmla="*/ 0 h 1843658"/>
              <a:gd name="connsiteX1" fmla="*/ 3048000 w 3048000"/>
              <a:gd name="connsiteY1" fmla="*/ 0 h 1843658"/>
              <a:gd name="connsiteX2" fmla="*/ 3048000 w 3048000"/>
              <a:gd name="connsiteY2" fmla="*/ 1843658 h 1843658"/>
              <a:gd name="connsiteX3" fmla="*/ 0 w 3048000"/>
              <a:gd name="connsiteY3" fmla="*/ 1843658 h 1843658"/>
            </a:gdLst>
            <a:ahLst/>
            <a:cxnLst>
              <a:cxn ang="0">
                <a:pos x="connsiteX0" y="connsiteY0"/>
              </a:cxn>
              <a:cxn ang="0">
                <a:pos x="connsiteX1" y="connsiteY1"/>
              </a:cxn>
              <a:cxn ang="0">
                <a:pos x="connsiteX2" y="connsiteY2"/>
              </a:cxn>
              <a:cxn ang="0">
                <a:pos x="connsiteX3" y="connsiteY3"/>
              </a:cxn>
            </a:cxnLst>
            <a:rect l="l" t="t" r="r" b="b"/>
            <a:pathLst>
              <a:path w="3048000" h="1843658">
                <a:moveTo>
                  <a:pt x="0" y="0"/>
                </a:moveTo>
                <a:lnTo>
                  <a:pt x="3048000" y="0"/>
                </a:lnTo>
                <a:lnTo>
                  <a:pt x="3048000" y="1843658"/>
                </a:lnTo>
                <a:lnTo>
                  <a:pt x="0" y="1843658"/>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7" name="Рисунок 26"/>
          <p:cNvSpPr>
            <a:spLocks noGrp="1"/>
          </p:cNvSpPr>
          <p:nvPr userDrawn="1">
            <p:ph type="pic" sz="quarter" idx="18" hasCustomPrompt="1"/>
          </p:nvPr>
        </p:nvSpPr>
        <p:spPr>
          <a:xfrm>
            <a:off x="3048000" y="0"/>
            <a:ext cx="3046730" cy="1843658"/>
          </a:xfrm>
          <a:custGeom>
            <a:avLst/>
            <a:gdLst>
              <a:gd name="connsiteX0" fmla="*/ 0 w 3046730"/>
              <a:gd name="connsiteY0" fmla="*/ 0 h 1843658"/>
              <a:gd name="connsiteX1" fmla="*/ 3046730 w 3046730"/>
              <a:gd name="connsiteY1" fmla="*/ 0 h 1843658"/>
              <a:gd name="connsiteX2" fmla="*/ 3046730 w 3046730"/>
              <a:gd name="connsiteY2" fmla="*/ 1843658 h 1843658"/>
              <a:gd name="connsiteX3" fmla="*/ 0 w 3046730"/>
              <a:gd name="connsiteY3" fmla="*/ 1843658 h 1843658"/>
            </a:gdLst>
            <a:ahLst/>
            <a:cxnLst>
              <a:cxn ang="0">
                <a:pos x="connsiteX0" y="connsiteY0"/>
              </a:cxn>
              <a:cxn ang="0">
                <a:pos x="connsiteX1" y="connsiteY1"/>
              </a:cxn>
              <a:cxn ang="0">
                <a:pos x="connsiteX2" y="connsiteY2"/>
              </a:cxn>
              <a:cxn ang="0">
                <a:pos x="connsiteX3" y="connsiteY3"/>
              </a:cxn>
            </a:cxnLst>
            <a:rect l="l" t="t" r="r" b="b"/>
            <a:pathLst>
              <a:path w="3046730" h="1843658">
                <a:moveTo>
                  <a:pt x="0" y="0"/>
                </a:moveTo>
                <a:lnTo>
                  <a:pt x="3046730" y="0"/>
                </a:lnTo>
                <a:lnTo>
                  <a:pt x="3046730" y="1843658"/>
                </a:lnTo>
                <a:lnTo>
                  <a:pt x="0" y="1843658"/>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8" name="Рисунок 27"/>
          <p:cNvSpPr>
            <a:spLocks noGrp="1"/>
          </p:cNvSpPr>
          <p:nvPr userDrawn="1">
            <p:ph type="pic" sz="quarter" idx="19" hasCustomPrompt="1"/>
          </p:nvPr>
        </p:nvSpPr>
        <p:spPr>
          <a:xfrm>
            <a:off x="6089276" y="0"/>
            <a:ext cx="3053454" cy="1843658"/>
          </a:xfrm>
          <a:custGeom>
            <a:avLst/>
            <a:gdLst>
              <a:gd name="connsiteX0" fmla="*/ 0 w 3046730"/>
              <a:gd name="connsiteY0" fmla="*/ 0 h 1843658"/>
              <a:gd name="connsiteX1" fmla="*/ 3046730 w 3046730"/>
              <a:gd name="connsiteY1" fmla="*/ 0 h 1843658"/>
              <a:gd name="connsiteX2" fmla="*/ 3046730 w 3046730"/>
              <a:gd name="connsiteY2" fmla="*/ 1843658 h 1843658"/>
              <a:gd name="connsiteX3" fmla="*/ 0 w 3046730"/>
              <a:gd name="connsiteY3" fmla="*/ 1843658 h 1843658"/>
            </a:gdLst>
            <a:ahLst/>
            <a:cxnLst>
              <a:cxn ang="0">
                <a:pos x="connsiteX0" y="connsiteY0"/>
              </a:cxn>
              <a:cxn ang="0">
                <a:pos x="connsiteX1" y="connsiteY1"/>
              </a:cxn>
              <a:cxn ang="0">
                <a:pos x="connsiteX2" y="connsiteY2"/>
              </a:cxn>
              <a:cxn ang="0">
                <a:pos x="connsiteX3" y="connsiteY3"/>
              </a:cxn>
            </a:cxnLst>
            <a:rect l="l" t="t" r="r" b="b"/>
            <a:pathLst>
              <a:path w="3046730" h="1843658">
                <a:moveTo>
                  <a:pt x="0" y="0"/>
                </a:moveTo>
                <a:lnTo>
                  <a:pt x="3046730" y="0"/>
                </a:lnTo>
                <a:lnTo>
                  <a:pt x="3046730" y="1843658"/>
                </a:lnTo>
                <a:lnTo>
                  <a:pt x="0" y="1843658"/>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3191985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0_Пользовательский макет">
    <p:spTree>
      <p:nvGrpSpPr>
        <p:cNvPr id="1" name=""/>
        <p:cNvGrpSpPr/>
        <p:nvPr/>
      </p:nvGrpSpPr>
      <p:grpSpPr>
        <a:xfrm>
          <a:off x="0" y="0"/>
          <a:ext cx="0" cy="0"/>
          <a:chOff x="0" y="0"/>
          <a:chExt cx="0" cy="0"/>
        </a:xfrm>
      </p:grpSpPr>
      <p:sp>
        <p:nvSpPr>
          <p:cNvPr id="21" name="Рисунок 20"/>
          <p:cNvSpPr>
            <a:spLocks noGrp="1"/>
          </p:cNvSpPr>
          <p:nvPr>
            <p:ph type="pic" sz="quarter" idx="14" hasCustomPrompt="1"/>
          </p:nvPr>
        </p:nvSpPr>
        <p:spPr>
          <a:xfrm>
            <a:off x="95250" y="313182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2" name="Рисунок 21"/>
          <p:cNvSpPr>
            <a:spLocks noGrp="1"/>
          </p:cNvSpPr>
          <p:nvPr userDrawn="1">
            <p:ph type="pic" sz="quarter" idx="15" hasCustomPrompt="1"/>
          </p:nvPr>
        </p:nvSpPr>
        <p:spPr>
          <a:xfrm>
            <a:off x="2359255" y="313182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3" name="Рисунок 22"/>
          <p:cNvSpPr>
            <a:spLocks noGrp="1"/>
          </p:cNvSpPr>
          <p:nvPr userDrawn="1">
            <p:ph type="pic" sz="quarter" idx="16" hasCustomPrompt="1"/>
          </p:nvPr>
        </p:nvSpPr>
        <p:spPr>
          <a:xfrm>
            <a:off x="4623260" y="313182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6" name="Рисунок 15"/>
          <p:cNvSpPr>
            <a:spLocks noGrp="1"/>
          </p:cNvSpPr>
          <p:nvPr userDrawn="1">
            <p:ph type="pic" sz="quarter" idx="17" hasCustomPrompt="1"/>
          </p:nvPr>
        </p:nvSpPr>
        <p:spPr>
          <a:xfrm>
            <a:off x="95250" y="7620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7" name="Рисунок 16"/>
          <p:cNvSpPr>
            <a:spLocks noGrp="1"/>
          </p:cNvSpPr>
          <p:nvPr userDrawn="1">
            <p:ph type="pic" sz="quarter" idx="18" hasCustomPrompt="1"/>
          </p:nvPr>
        </p:nvSpPr>
        <p:spPr>
          <a:xfrm>
            <a:off x="2359255" y="7620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8" name="Рисунок 17"/>
          <p:cNvSpPr>
            <a:spLocks noGrp="1"/>
          </p:cNvSpPr>
          <p:nvPr userDrawn="1">
            <p:ph type="pic" sz="quarter" idx="19" hasCustomPrompt="1"/>
          </p:nvPr>
        </p:nvSpPr>
        <p:spPr>
          <a:xfrm>
            <a:off x="4623260" y="7620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0" name="Рисунок 19"/>
          <p:cNvSpPr>
            <a:spLocks noGrp="1"/>
          </p:cNvSpPr>
          <p:nvPr>
            <p:ph type="pic" sz="quarter" idx="20" hasCustomPrompt="1"/>
          </p:nvPr>
        </p:nvSpPr>
        <p:spPr>
          <a:xfrm>
            <a:off x="6887266" y="7620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5" name="Рисунок 24"/>
          <p:cNvSpPr>
            <a:spLocks noGrp="1"/>
          </p:cNvSpPr>
          <p:nvPr>
            <p:ph type="pic" sz="quarter" idx="21" hasCustomPrompt="1"/>
          </p:nvPr>
        </p:nvSpPr>
        <p:spPr>
          <a:xfrm>
            <a:off x="6887266" y="3131820"/>
            <a:ext cx="2161484" cy="1927860"/>
          </a:xfrm>
          <a:custGeom>
            <a:avLst/>
            <a:gdLst>
              <a:gd name="connsiteX0" fmla="*/ 0 w 2161484"/>
              <a:gd name="connsiteY0" fmla="*/ 0 h 1927860"/>
              <a:gd name="connsiteX1" fmla="*/ 2161484 w 2161484"/>
              <a:gd name="connsiteY1" fmla="*/ 0 h 1927860"/>
              <a:gd name="connsiteX2" fmla="*/ 2161484 w 2161484"/>
              <a:gd name="connsiteY2" fmla="*/ 1927860 h 1927860"/>
              <a:gd name="connsiteX3" fmla="*/ 0 w 2161484"/>
              <a:gd name="connsiteY3" fmla="*/ 1927860 h 1927860"/>
            </a:gdLst>
            <a:ahLst/>
            <a:cxnLst>
              <a:cxn ang="0">
                <a:pos x="connsiteX0" y="connsiteY0"/>
              </a:cxn>
              <a:cxn ang="0">
                <a:pos x="connsiteX1" y="connsiteY1"/>
              </a:cxn>
              <a:cxn ang="0">
                <a:pos x="connsiteX2" y="connsiteY2"/>
              </a:cxn>
              <a:cxn ang="0">
                <a:pos x="connsiteX3" y="connsiteY3"/>
              </a:cxn>
            </a:cxnLst>
            <a:rect l="l" t="t" r="r" b="b"/>
            <a:pathLst>
              <a:path w="2161484" h="1927860">
                <a:moveTo>
                  <a:pt x="0" y="0"/>
                </a:moveTo>
                <a:lnTo>
                  <a:pt x="2161484" y="0"/>
                </a:lnTo>
                <a:lnTo>
                  <a:pt x="2161484" y="1927860"/>
                </a:lnTo>
                <a:lnTo>
                  <a:pt x="0" y="19278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57650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Team_2">
    <p:spTree>
      <p:nvGrpSpPr>
        <p:cNvPr id="1" name=""/>
        <p:cNvGrpSpPr/>
        <p:nvPr/>
      </p:nvGrpSpPr>
      <p:grpSpPr>
        <a:xfrm>
          <a:off x="0" y="0"/>
          <a:ext cx="0" cy="0"/>
          <a:chOff x="0" y="0"/>
          <a:chExt cx="0" cy="0"/>
        </a:xfrm>
      </p:grpSpPr>
      <p:sp>
        <p:nvSpPr>
          <p:cNvPr id="19" name="Рисунок 18"/>
          <p:cNvSpPr>
            <a:spLocks noGrp="1"/>
          </p:cNvSpPr>
          <p:nvPr>
            <p:ph type="pic" sz="quarter" idx="13" hasCustomPrompt="1"/>
          </p:nvPr>
        </p:nvSpPr>
        <p:spPr>
          <a:xfrm>
            <a:off x="258738" y="467834"/>
            <a:ext cx="2041451" cy="2048539"/>
          </a:xfrm>
          <a:custGeom>
            <a:avLst/>
            <a:gdLst>
              <a:gd name="connsiteX0" fmla="*/ 0 w 2041451"/>
              <a:gd name="connsiteY0" fmla="*/ 0 h 2048539"/>
              <a:gd name="connsiteX1" fmla="*/ 2041451 w 2041451"/>
              <a:gd name="connsiteY1" fmla="*/ 0 h 2048539"/>
              <a:gd name="connsiteX2" fmla="*/ 2041451 w 2041451"/>
              <a:gd name="connsiteY2" fmla="*/ 2048539 h 2048539"/>
              <a:gd name="connsiteX3" fmla="*/ 0 w 2041451"/>
              <a:gd name="connsiteY3" fmla="*/ 2048539 h 2048539"/>
            </a:gdLst>
            <a:ahLst/>
            <a:cxnLst>
              <a:cxn ang="0">
                <a:pos x="connsiteX0" y="connsiteY0"/>
              </a:cxn>
              <a:cxn ang="0">
                <a:pos x="connsiteX1" y="connsiteY1"/>
              </a:cxn>
              <a:cxn ang="0">
                <a:pos x="connsiteX2" y="connsiteY2"/>
              </a:cxn>
              <a:cxn ang="0">
                <a:pos x="connsiteX3" y="connsiteY3"/>
              </a:cxn>
            </a:cxnLst>
            <a:rect l="l" t="t" r="r" b="b"/>
            <a:pathLst>
              <a:path w="2041451" h="2048539">
                <a:moveTo>
                  <a:pt x="0" y="0"/>
                </a:moveTo>
                <a:lnTo>
                  <a:pt x="2041451" y="0"/>
                </a:lnTo>
                <a:lnTo>
                  <a:pt x="2041451" y="2048539"/>
                </a:lnTo>
                <a:lnTo>
                  <a:pt x="0" y="204853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0" name="Рисунок 19"/>
          <p:cNvSpPr>
            <a:spLocks noGrp="1"/>
          </p:cNvSpPr>
          <p:nvPr>
            <p:ph type="pic" sz="quarter" idx="14" hasCustomPrompt="1"/>
          </p:nvPr>
        </p:nvSpPr>
        <p:spPr>
          <a:xfrm>
            <a:off x="2456124" y="467833"/>
            <a:ext cx="6429138" cy="2048539"/>
          </a:xfrm>
          <a:custGeom>
            <a:avLst/>
            <a:gdLst>
              <a:gd name="connsiteX0" fmla="*/ 0 w 6429138"/>
              <a:gd name="connsiteY0" fmla="*/ 0 h 2048539"/>
              <a:gd name="connsiteX1" fmla="*/ 6429138 w 6429138"/>
              <a:gd name="connsiteY1" fmla="*/ 0 h 2048539"/>
              <a:gd name="connsiteX2" fmla="*/ 6429138 w 6429138"/>
              <a:gd name="connsiteY2" fmla="*/ 2048539 h 2048539"/>
              <a:gd name="connsiteX3" fmla="*/ 0 w 6429138"/>
              <a:gd name="connsiteY3" fmla="*/ 2048539 h 2048539"/>
            </a:gdLst>
            <a:ahLst/>
            <a:cxnLst>
              <a:cxn ang="0">
                <a:pos x="connsiteX0" y="connsiteY0"/>
              </a:cxn>
              <a:cxn ang="0">
                <a:pos x="connsiteX1" y="connsiteY1"/>
              </a:cxn>
              <a:cxn ang="0">
                <a:pos x="connsiteX2" y="connsiteY2"/>
              </a:cxn>
              <a:cxn ang="0">
                <a:pos x="connsiteX3" y="connsiteY3"/>
              </a:cxn>
            </a:cxnLst>
            <a:rect l="l" t="t" r="r" b="b"/>
            <a:pathLst>
              <a:path w="6429138" h="2048539">
                <a:moveTo>
                  <a:pt x="0" y="0"/>
                </a:moveTo>
                <a:lnTo>
                  <a:pt x="6429138" y="0"/>
                </a:lnTo>
                <a:lnTo>
                  <a:pt x="6429138" y="2048539"/>
                </a:lnTo>
                <a:lnTo>
                  <a:pt x="0" y="204853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1" name="Рисунок 20"/>
          <p:cNvSpPr>
            <a:spLocks noGrp="1"/>
          </p:cNvSpPr>
          <p:nvPr>
            <p:ph type="pic" sz="quarter" idx="15" hasCustomPrompt="1"/>
          </p:nvPr>
        </p:nvSpPr>
        <p:spPr>
          <a:xfrm>
            <a:off x="258738" y="2636875"/>
            <a:ext cx="2041451" cy="2048539"/>
          </a:xfrm>
          <a:custGeom>
            <a:avLst/>
            <a:gdLst>
              <a:gd name="connsiteX0" fmla="*/ 0 w 2041451"/>
              <a:gd name="connsiteY0" fmla="*/ 0 h 2048539"/>
              <a:gd name="connsiteX1" fmla="*/ 2041451 w 2041451"/>
              <a:gd name="connsiteY1" fmla="*/ 0 h 2048539"/>
              <a:gd name="connsiteX2" fmla="*/ 2041451 w 2041451"/>
              <a:gd name="connsiteY2" fmla="*/ 2048539 h 2048539"/>
              <a:gd name="connsiteX3" fmla="*/ 0 w 2041451"/>
              <a:gd name="connsiteY3" fmla="*/ 2048539 h 2048539"/>
            </a:gdLst>
            <a:ahLst/>
            <a:cxnLst>
              <a:cxn ang="0">
                <a:pos x="connsiteX0" y="connsiteY0"/>
              </a:cxn>
              <a:cxn ang="0">
                <a:pos x="connsiteX1" y="connsiteY1"/>
              </a:cxn>
              <a:cxn ang="0">
                <a:pos x="connsiteX2" y="connsiteY2"/>
              </a:cxn>
              <a:cxn ang="0">
                <a:pos x="connsiteX3" y="connsiteY3"/>
              </a:cxn>
            </a:cxnLst>
            <a:rect l="l" t="t" r="r" b="b"/>
            <a:pathLst>
              <a:path w="2041451" h="2048539">
                <a:moveTo>
                  <a:pt x="0" y="0"/>
                </a:moveTo>
                <a:lnTo>
                  <a:pt x="2041451" y="0"/>
                </a:lnTo>
                <a:lnTo>
                  <a:pt x="2041451" y="2048539"/>
                </a:lnTo>
                <a:lnTo>
                  <a:pt x="0" y="204853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2" name="Рисунок 21"/>
          <p:cNvSpPr>
            <a:spLocks noGrp="1"/>
          </p:cNvSpPr>
          <p:nvPr>
            <p:ph type="pic" sz="quarter" idx="16" hasCustomPrompt="1"/>
          </p:nvPr>
        </p:nvSpPr>
        <p:spPr>
          <a:xfrm>
            <a:off x="2456126" y="2636874"/>
            <a:ext cx="2041451" cy="2048539"/>
          </a:xfrm>
          <a:custGeom>
            <a:avLst/>
            <a:gdLst>
              <a:gd name="connsiteX0" fmla="*/ 0 w 2041451"/>
              <a:gd name="connsiteY0" fmla="*/ 0 h 2048539"/>
              <a:gd name="connsiteX1" fmla="*/ 2041451 w 2041451"/>
              <a:gd name="connsiteY1" fmla="*/ 0 h 2048539"/>
              <a:gd name="connsiteX2" fmla="*/ 2041451 w 2041451"/>
              <a:gd name="connsiteY2" fmla="*/ 2048539 h 2048539"/>
              <a:gd name="connsiteX3" fmla="*/ 0 w 2041451"/>
              <a:gd name="connsiteY3" fmla="*/ 2048539 h 2048539"/>
            </a:gdLst>
            <a:ahLst/>
            <a:cxnLst>
              <a:cxn ang="0">
                <a:pos x="connsiteX0" y="connsiteY0"/>
              </a:cxn>
              <a:cxn ang="0">
                <a:pos x="connsiteX1" y="connsiteY1"/>
              </a:cxn>
              <a:cxn ang="0">
                <a:pos x="connsiteX2" y="connsiteY2"/>
              </a:cxn>
              <a:cxn ang="0">
                <a:pos x="connsiteX3" y="connsiteY3"/>
              </a:cxn>
            </a:cxnLst>
            <a:rect l="l" t="t" r="r" b="b"/>
            <a:pathLst>
              <a:path w="2041451" h="2048539">
                <a:moveTo>
                  <a:pt x="0" y="0"/>
                </a:moveTo>
                <a:lnTo>
                  <a:pt x="2041451" y="0"/>
                </a:lnTo>
                <a:lnTo>
                  <a:pt x="2041451" y="2048539"/>
                </a:lnTo>
                <a:lnTo>
                  <a:pt x="0" y="204853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3" name="Рисунок 22"/>
          <p:cNvSpPr>
            <a:spLocks noGrp="1"/>
          </p:cNvSpPr>
          <p:nvPr>
            <p:ph type="pic" sz="quarter" idx="17" hasCustomPrompt="1"/>
          </p:nvPr>
        </p:nvSpPr>
        <p:spPr>
          <a:xfrm>
            <a:off x="4653513" y="2636873"/>
            <a:ext cx="2041451" cy="2048539"/>
          </a:xfrm>
          <a:custGeom>
            <a:avLst/>
            <a:gdLst>
              <a:gd name="connsiteX0" fmla="*/ 0 w 2041451"/>
              <a:gd name="connsiteY0" fmla="*/ 0 h 2048539"/>
              <a:gd name="connsiteX1" fmla="*/ 2041451 w 2041451"/>
              <a:gd name="connsiteY1" fmla="*/ 0 h 2048539"/>
              <a:gd name="connsiteX2" fmla="*/ 2041451 w 2041451"/>
              <a:gd name="connsiteY2" fmla="*/ 2048539 h 2048539"/>
              <a:gd name="connsiteX3" fmla="*/ 0 w 2041451"/>
              <a:gd name="connsiteY3" fmla="*/ 2048539 h 2048539"/>
            </a:gdLst>
            <a:ahLst/>
            <a:cxnLst>
              <a:cxn ang="0">
                <a:pos x="connsiteX0" y="connsiteY0"/>
              </a:cxn>
              <a:cxn ang="0">
                <a:pos x="connsiteX1" y="connsiteY1"/>
              </a:cxn>
              <a:cxn ang="0">
                <a:pos x="connsiteX2" y="connsiteY2"/>
              </a:cxn>
              <a:cxn ang="0">
                <a:pos x="connsiteX3" y="connsiteY3"/>
              </a:cxn>
            </a:cxnLst>
            <a:rect l="l" t="t" r="r" b="b"/>
            <a:pathLst>
              <a:path w="2041451" h="2048539">
                <a:moveTo>
                  <a:pt x="0" y="0"/>
                </a:moveTo>
                <a:lnTo>
                  <a:pt x="2041451" y="0"/>
                </a:lnTo>
                <a:lnTo>
                  <a:pt x="2041451" y="2048539"/>
                </a:lnTo>
                <a:lnTo>
                  <a:pt x="0" y="204853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4" name="Рисунок 23"/>
          <p:cNvSpPr>
            <a:spLocks noGrp="1"/>
          </p:cNvSpPr>
          <p:nvPr>
            <p:ph type="pic" sz="quarter" idx="18" hasCustomPrompt="1"/>
          </p:nvPr>
        </p:nvSpPr>
        <p:spPr>
          <a:xfrm>
            <a:off x="6843812" y="2636872"/>
            <a:ext cx="2041451" cy="2048539"/>
          </a:xfrm>
          <a:custGeom>
            <a:avLst/>
            <a:gdLst>
              <a:gd name="connsiteX0" fmla="*/ 0 w 2041451"/>
              <a:gd name="connsiteY0" fmla="*/ 0 h 2048539"/>
              <a:gd name="connsiteX1" fmla="*/ 2041451 w 2041451"/>
              <a:gd name="connsiteY1" fmla="*/ 0 h 2048539"/>
              <a:gd name="connsiteX2" fmla="*/ 2041451 w 2041451"/>
              <a:gd name="connsiteY2" fmla="*/ 2048539 h 2048539"/>
              <a:gd name="connsiteX3" fmla="*/ 0 w 2041451"/>
              <a:gd name="connsiteY3" fmla="*/ 2048539 h 2048539"/>
            </a:gdLst>
            <a:ahLst/>
            <a:cxnLst>
              <a:cxn ang="0">
                <a:pos x="connsiteX0" y="connsiteY0"/>
              </a:cxn>
              <a:cxn ang="0">
                <a:pos x="connsiteX1" y="connsiteY1"/>
              </a:cxn>
              <a:cxn ang="0">
                <a:pos x="connsiteX2" y="connsiteY2"/>
              </a:cxn>
              <a:cxn ang="0">
                <a:pos x="connsiteX3" y="connsiteY3"/>
              </a:cxn>
            </a:cxnLst>
            <a:rect l="l" t="t" r="r" b="b"/>
            <a:pathLst>
              <a:path w="2041451" h="2048539">
                <a:moveTo>
                  <a:pt x="0" y="0"/>
                </a:moveTo>
                <a:lnTo>
                  <a:pt x="2041451" y="0"/>
                </a:lnTo>
                <a:lnTo>
                  <a:pt x="2041451" y="2048539"/>
                </a:lnTo>
                <a:lnTo>
                  <a:pt x="0" y="2048539"/>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693642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Пользовательский макет">
    <p:spTree>
      <p:nvGrpSpPr>
        <p:cNvPr id="1" name=""/>
        <p:cNvGrpSpPr/>
        <p:nvPr/>
      </p:nvGrpSpPr>
      <p:grpSpPr>
        <a:xfrm>
          <a:off x="0" y="0"/>
          <a:ext cx="0" cy="0"/>
          <a:chOff x="0" y="0"/>
          <a:chExt cx="0" cy="0"/>
        </a:xfrm>
      </p:grpSpPr>
      <p:sp>
        <p:nvSpPr>
          <p:cNvPr id="19" name="Рисунок 18"/>
          <p:cNvSpPr>
            <a:spLocks noGrp="1"/>
          </p:cNvSpPr>
          <p:nvPr>
            <p:ph type="pic" sz="quarter" idx="17" hasCustomPrompt="1"/>
          </p:nvPr>
        </p:nvSpPr>
        <p:spPr>
          <a:xfrm>
            <a:off x="0" y="0"/>
            <a:ext cx="2071916" cy="3299460"/>
          </a:xfrm>
          <a:custGeom>
            <a:avLst/>
            <a:gdLst>
              <a:gd name="connsiteX0" fmla="*/ 0 w 2071916"/>
              <a:gd name="connsiteY0" fmla="*/ 0 h 3299460"/>
              <a:gd name="connsiteX1" fmla="*/ 2071916 w 2071916"/>
              <a:gd name="connsiteY1" fmla="*/ 0 h 3299460"/>
              <a:gd name="connsiteX2" fmla="*/ 2071916 w 2071916"/>
              <a:gd name="connsiteY2" fmla="*/ 3299460 h 3299460"/>
              <a:gd name="connsiteX3" fmla="*/ 0 w 2071916"/>
              <a:gd name="connsiteY3" fmla="*/ 3299460 h 3299460"/>
            </a:gdLst>
            <a:ahLst/>
            <a:cxnLst>
              <a:cxn ang="0">
                <a:pos x="connsiteX0" y="connsiteY0"/>
              </a:cxn>
              <a:cxn ang="0">
                <a:pos x="connsiteX1" y="connsiteY1"/>
              </a:cxn>
              <a:cxn ang="0">
                <a:pos x="connsiteX2" y="connsiteY2"/>
              </a:cxn>
              <a:cxn ang="0">
                <a:pos x="connsiteX3" y="connsiteY3"/>
              </a:cxn>
            </a:cxnLst>
            <a:rect l="l" t="t" r="r" b="b"/>
            <a:pathLst>
              <a:path w="2071916" h="3299460">
                <a:moveTo>
                  <a:pt x="0" y="0"/>
                </a:moveTo>
                <a:lnTo>
                  <a:pt x="2071916" y="0"/>
                </a:lnTo>
                <a:lnTo>
                  <a:pt x="2071916" y="3299460"/>
                </a:lnTo>
                <a:lnTo>
                  <a:pt x="0" y="32994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24" name="Рисунок 23"/>
          <p:cNvSpPr>
            <a:spLocks noGrp="1"/>
          </p:cNvSpPr>
          <p:nvPr>
            <p:ph type="pic" sz="quarter" idx="18" hasCustomPrompt="1"/>
          </p:nvPr>
        </p:nvSpPr>
        <p:spPr>
          <a:xfrm>
            <a:off x="2488475" y="2377440"/>
            <a:ext cx="2071916" cy="2766060"/>
          </a:xfrm>
          <a:custGeom>
            <a:avLst/>
            <a:gdLst>
              <a:gd name="connsiteX0" fmla="*/ 0 w 2071916"/>
              <a:gd name="connsiteY0" fmla="*/ 0 h 2766060"/>
              <a:gd name="connsiteX1" fmla="*/ 2071916 w 2071916"/>
              <a:gd name="connsiteY1" fmla="*/ 0 h 2766060"/>
              <a:gd name="connsiteX2" fmla="*/ 2071916 w 2071916"/>
              <a:gd name="connsiteY2" fmla="*/ 2766060 h 2766060"/>
              <a:gd name="connsiteX3" fmla="*/ 0 w 2071916"/>
              <a:gd name="connsiteY3" fmla="*/ 2766060 h 2766060"/>
            </a:gdLst>
            <a:ahLst/>
            <a:cxnLst>
              <a:cxn ang="0">
                <a:pos x="connsiteX0" y="connsiteY0"/>
              </a:cxn>
              <a:cxn ang="0">
                <a:pos x="connsiteX1" y="connsiteY1"/>
              </a:cxn>
              <a:cxn ang="0">
                <a:pos x="connsiteX2" y="connsiteY2"/>
              </a:cxn>
              <a:cxn ang="0">
                <a:pos x="connsiteX3" y="connsiteY3"/>
              </a:cxn>
            </a:cxnLst>
            <a:rect l="l" t="t" r="r" b="b"/>
            <a:pathLst>
              <a:path w="2071916" h="2766060">
                <a:moveTo>
                  <a:pt x="0" y="0"/>
                </a:moveTo>
                <a:lnTo>
                  <a:pt x="2071916" y="0"/>
                </a:lnTo>
                <a:lnTo>
                  <a:pt x="2071916" y="2766060"/>
                </a:lnTo>
                <a:lnTo>
                  <a:pt x="0" y="276606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042672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2_Пользовательский макет">
    <p:spTree>
      <p:nvGrpSpPr>
        <p:cNvPr id="1" name=""/>
        <p:cNvGrpSpPr/>
        <p:nvPr/>
      </p:nvGrpSpPr>
      <p:grpSpPr>
        <a:xfrm>
          <a:off x="0" y="0"/>
          <a:ext cx="0" cy="0"/>
          <a:chOff x="0" y="0"/>
          <a:chExt cx="0" cy="0"/>
        </a:xfrm>
      </p:grpSpPr>
      <p:sp>
        <p:nvSpPr>
          <p:cNvPr id="6" name="Рисунок 5"/>
          <p:cNvSpPr>
            <a:spLocks noGrp="1"/>
          </p:cNvSpPr>
          <p:nvPr>
            <p:ph type="pic" sz="quarter" idx="14" hasCustomPrompt="1"/>
          </p:nvPr>
        </p:nvSpPr>
        <p:spPr>
          <a:xfrm>
            <a:off x="1" y="0"/>
            <a:ext cx="9143999" cy="3086100"/>
          </a:xfrm>
          <a:custGeom>
            <a:avLst/>
            <a:gdLst>
              <a:gd name="connsiteX0" fmla="*/ 0 w 9143999"/>
              <a:gd name="connsiteY0" fmla="*/ 0 h 3086100"/>
              <a:gd name="connsiteX1" fmla="*/ 9143999 w 9143999"/>
              <a:gd name="connsiteY1" fmla="*/ 0 h 3086100"/>
              <a:gd name="connsiteX2" fmla="*/ 9143999 w 9143999"/>
              <a:gd name="connsiteY2" fmla="*/ 3086100 h 3086100"/>
              <a:gd name="connsiteX3" fmla="*/ 0 w 9143999"/>
              <a:gd name="connsiteY3" fmla="*/ 3086100 h 3086100"/>
            </a:gdLst>
            <a:ahLst/>
            <a:cxnLst>
              <a:cxn ang="0">
                <a:pos x="connsiteX0" y="connsiteY0"/>
              </a:cxn>
              <a:cxn ang="0">
                <a:pos x="connsiteX1" y="connsiteY1"/>
              </a:cxn>
              <a:cxn ang="0">
                <a:pos x="connsiteX2" y="connsiteY2"/>
              </a:cxn>
              <a:cxn ang="0">
                <a:pos x="connsiteX3" y="connsiteY3"/>
              </a:cxn>
            </a:cxnLst>
            <a:rect l="l" t="t" r="r" b="b"/>
            <a:pathLst>
              <a:path w="9143999" h="3086100">
                <a:moveTo>
                  <a:pt x="0" y="0"/>
                </a:moveTo>
                <a:lnTo>
                  <a:pt x="9143999" y="0"/>
                </a:lnTo>
                <a:lnTo>
                  <a:pt x="9143999" y="3086100"/>
                </a:lnTo>
                <a:lnTo>
                  <a:pt x="0" y="30861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603135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3_Пользовательский макет">
    <p:spTree>
      <p:nvGrpSpPr>
        <p:cNvPr id="1" name=""/>
        <p:cNvGrpSpPr/>
        <p:nvPr/>
      </p:nvGrpSpPr>
      <p:grpSpPr>
        <a:xfrm>
          <a:off x="0" y="0"/>
          <a:ext cx="0" cy="0"/>
          <a:chOff x="0" y="0"/>
          <a:chExt cx="0" cy="0"/>
        </a:xfrm>
      </p:grpSpPr>
      <p:sp>
        <p:nvSpPr>
          <p:cNvPr id="5" name="Рисунок 4"/>
          <p:cNvSpPr>
            <a:spLocks noGrp="1"/>
          </p:cNvSpPr>
          <p:nvPr>
            <p:ph type="pic" sz="quarter" idx="14" hasCustomPrompt="1"/>
          </p:nvPr>
        </p:nvSpPr>
        <p:spPr>
          <a:xfrm>
            <a:off x="2865120" y="0"/>
            <a:ext cx="3413760" cy="5143500"/>
          </a:xfrm>
          <a:custGeom>
            <a:avLst/>
            <a:gdLst>
              <a:gd name="connsiteX0" fmla="*/ 0 w 3413760"/>
              <a:gd name="connsiteY0" fmla="*/ 0 h 5143500"/>
              <a:gd name="connsiteX1" fmla="*/ 3413760 w 3413760"/>
              <a:gd name="connsiteY1" fmla="*/ 0 h 5143500"/>
              <a:gd name="connsiteX2" fmla="*/ 3413760 w 3413760"/>
              <a:gd name="connsiteY2" fmla="*/ 5143500 h 5143500"/>
              <a:gd name="connsiteX3" fmla="*/ 0 w 341376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413760" h="5143500">
                <a:moveTo>
                  <a:pt x="0" y="0"/>
                </a:moveTo>
                <a:lnTo>
                  <a:pt x="3413760" y="0"/>
                </a:lnTo>
                <a:lnTo>
                  <a:pt x="3413760"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829731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4_Пользовательский макет">
    <p:spTree>
      <p:nvGrpSpPr>
        <p:cNvPr id="1" name=""/>
        <p:cNvGrpSpPr/>
        <p:nvPr/>
      </p:nvGrpSpPr>
      <p:grpSpPr>
        <a:xfrm>
          <a:off x="0" y="0"/>
          <a:ext cx="0" cy="0"/>
          <a:chOff x="0" y="0"/>
          <a:chExt cx="0" cy="0"/>
        </a:xfrm>
      </p:grpSpPr>
      <p:sp>
        <p:nvSpPr>
          <p:cNvPr id="14" name="Рисунок 13"/>
          <p:cNvSpPr>
            <a:spLocks noGrp="1"/>
          </p:cNvSpPr>
          <p:nvPr>
            <p:ph type="pic" sz="quarter" idx="17" hasCustomPrompt="1"/>
          </p:nvPr>
        </p:nvSpPr>
        <p:spPr>
          <a:xfrm>
            <a:off x="209550" y="190500"/>
            <a:ext cx="3324225" cy="1323975"/>
          </a:xfrm>
          <a:custGeom>
            <a:avLst/>
            <a:gdLst>
              <a:gd name="connsiteX0" fmla="*/ 0 w 3324225"/>
              <a:gd name="connsiteY0" fmla="*/ 0 h 1323975"/>
              <a:gd name="connsiteX1" fmla="*/ 3324225 w 3324225"/>
              <a:gd name="connsiteY1" fmla="*/ 0 h 1323975"/>
              <a:gd name="connsiteX2" fmla="*/ 3324225 w 3324225"/>
              <a:gd name="connsiteY2" fmla="*/ 1323975 h 1323975"/>
              <a:gd name="connsiteX3" fmla="*/ 0 w 3324225"/>
              <a:gd name="connsiteY3" fmla="*/ 1323975 h 1323975"/>
            </a:gdLst>
            <a:ahLst/>
            <a:cxnLst>
              <a:cxn ang="0">
                <a:pos x="connsiteX0" y="connsiteY0"/>
              </a:cxn>
              <a:cxn ang="0">
                <a:pos x="connsiteX1" y="connsiteY1"/>
              </a:cxn>
              <a:cxn ang="0">
                <a:pos x="connsiteX2" y="connsiteY2"/>
              </a:cxn>
              <a:cxn ang="0">
                <a:pos x="connsiteX3" y="connsiteY3"/>
              </a:cxn>
            </a:cxnLst>
            <a:rect l="l" t="t" r="r" b="b"/>
            <a:pathLst>
              <a:path w="3324225" h="1323975">
                <a:moveTo>
                  <a:pt x="0" y="0"/>
                </a:moveTo>
                <a:lnTo>
                  <a:pt x="3324225" y="0"/>
                </a:lnTo>
                <a:lnTo>
                  <a:pt x="3324225" y="1323975"/>
                </a:lnTo>
                <a:lnTo>
                  <a:pt x="0" y="132397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7" name="Рисунок 16"/>
          <p:cNvSpPr>
            <a:spLocks noGrp="1"/>
          </p:cNvSpPr>
          <p:nvPr>
            <p:ph type="pic" sz="quarter" idx="18" hasCustomPrompt="1"/>
          </p:nvPr>
        </p:nvSpPr>
        <p:spPr>
          <a:xfrm>
            <a:off x="3657600" y="3486151"/>
            <a:ext cx="2200276" cy="1457325"/>
          </a:xfrm>
          <a:custGeom>
            <a:avLst/>
            <a:gdLst>
              <a:gd name="connsiteX0" fmla="*/ 0 w 2200276"/>
              <a:gd name="connsiteY0" fmla="*/ 0 h 1457325"/>
              <a:gd name="connsiteX1" fmla="*/ 2200276 w 2200276"/>
              <a:gd name="connsiteY1" fmla="*/ 0 h 1457325"/>
              <a:gd name="connsiteX2" fmla="*/ 2200276 w 2200276"/>
              <a:gd name="connsiteY2" fmla="*/ 1457325 h 1457325"/>
              <a:gd name="connsiteX3" fmla="*/ 0 w 2200276"/>
              <a:gd name="connsiteY3" fmla="*/ 1457325 h 1457325"/>
            </a:gdLst>
            <a:ahLst/>
            <a:cxnLst>
              <a:cxn ang="0">
                <a:pos x="connsiteX0" y="connsiteY0"/>
              </a:cxn>
              <a:cxn ang="0">
                <a:pos x="connsiteX1" y="connsiteY1"/>
              </a:cxn>
              <a:cxn ang="0">
                <a:pos x="connsiteX2" y="connsiteY2"/>
              </a:cxn>
              <a:cxn ang="0">
                <a:pos x="connsiteX3" y="connsiteY3"/>
              </a:cxn>
            </a:cxnLst>
            <a:rect l="l" t="t" r="r" b="b"/>
            <a:pathLst>
              <a:path w="2200276" h="1457325">
                <a:moveTo>
                  <a:pt x="0" y="0"/>
                </a:moveTo>
                <a:lnTo>
                  <a:pt x="2200276" y="0"/>
                </a:lnTo>
                <a:lnTo>
                  <a:pt x="2200276" y="1457325"/>
                </a:lnTo>
                <a:lnTo>
                  <a:pt x="0" y="145732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6" name="Рисунок 15"/>
          <p:cNvSpPr>
            <a:spLocks noGrp="1"/>
          </p:cNvSpPr>
          <p:nvPr>
            <p:ph type="pic" sz="quarter" idx="19" hasCustomPrompt="1"/>
          </p:nvPr>
        </p:nvSpPr>
        <p:spPr>
          <a:xfrm>
            <a:off x="3657600" y="190499"/>
            <a:ext cx="2200276" cy="3171826"/>
          </a:xfrm>
          <a:custGeom>
            <a:avLst/>
            <a:gdLst>
              <a:gd name="connsiteX0" fmla="*/ 0 w 2200276"/>
              <a:gd name="connsiteY0" fmla="*/ 0 h 3171826"/>
              <a:gd name="connsiteX1" fmla="*/ 2200276 w 2200276"/>
              <a:gd name="connsiteY1" fmla="*/ 0 h 3171826"/>
              <a:gd name="connsiteX2" fmla="*/ 2200276 w 2200276"/>
              <a:gd name="connsiteY2" fmla="*/ 3171826 h 3171826"/>
              <a:gd name="connsiteX3" fmla="*/ 0 w 2200276"/>
              <a:gd name="connsiteY3" fmla="*/ 3171826 h 3171826"/>
            </a:gdLst>
            <a:ahLst/>
            <a:cxnLst>
              <a:cxn ang="0">
                <a:pos x="connsiteX0" y="connsiteY0"/>
              </a:cxn>
              <a:cxn ang="0">
                <a:pos x="connsiteX1" y="connsiteY1"/>
              </a:cxn>
              <a:cxn ang="0">
                <a:pos x="connsiteX2" y="connsiteY2"/>
              </a:cxn>
              <a:cxn ang="0">
                <a:pos x="connsiteX3" y="connsiteY3"/>
              </a:cxn>
            </a:cxnLst>
            <a:rect l="l" t="t" r="r" b="b"/>
            <a:pathLst>
              <a:path w="2200276" h="3171826">
                <a:moveTo>
                  <a:pt x="0" y="0"/>
                </a:moveTo>
                <a:lnTo>
                  <a:pt x="2200276" y="0"/>
                </a:lnTo>
                <a:lnTo>
                  <a:pt x="2200276" y="3171826"/>
                </a:lnTo>
                <a:lnTo>
                  <a:pt x="0" y="3171826"/>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21" hasCustomPrompt="1"/>
          </p:nvPr>
        </p:nvSpPr>
        <p:spPr>
          <a:xfrm>
            <a:off x="209550" y="1638300"/>
            <a:ext cx="3324225" cy="3305175"/>
          </a:xfrm>
          <a:custGeom>
            <a:avLst/>
            <a:gdLst>
              <a:gd name="connsiteX0" fmla="*/ 0 w 3324225"/>
              <a:gd name="connsiteY0" fmla="*/ 0 h 3305175"/>
              <a:gd name="connsiteX1" fmla="*/ 3324225 w 3324225"/>
              <a:gd name="connsiteY1" fmla="*/ 0 h 3305175"/>
              <a:gd name="connsiteX2" fmla="*/ 3324225 w 3324225"/>
              <a:gd name="connsiteY2" fmla="*/ 3305175 h 3305175"/>
              <a:gd name="connsiteX3" fmla="*/ 0 w 3324225"/>
              <a:gd name="connsiteY3" fmla="*/ 3305175 h 3305175"/>
            </a:gdLst>
            <a:ahLst/>
            <a:cxnLst>
              <a:cxn ang="0">
                <a:pos x="connsiteX0" y="connsiteY0"/>
              </a:cxn>
              <a:cxn ang="0">
                <a:pos x="connsiteX1" y="connsiteY1"/>
              </a:cxn>
              <a:cxn ang="0">
                <a:pos x="connsiteX2" y="connsiteY2"/>
              </a:cxn>
              <a:cxn ang="0">
                <a:pos x="connsiteX3" y="connsiteY3"/>
              </a:cxn>
            </a:cxnLst>
            <a:rect l="l" t="t" r="r" b="b"/>
            <a:pathLst>
              <a:path w="3324225" h="3305175">
                <a:moveTo>
                  <a:pt x="0" y="0"/>
                </a:moveTo>
                <a:lnTo>
                  <a:pt x="3324225" y="0"/>
                </a:lnTo>
                <a:lnTo>
                  <a:pt x="3324225" y="3305175"/>
                </a:lnTo>
                <a:lnTo>
                  <a:pt x="0" y="330517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823969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Пользовательский макет">
    <p:spTree>
      <p:nvGrpSpPr>
        <p:cNvPr id="1" name=""/>
        <p:cNvGrpSpPr/>
        <p:nvPr/>
      </p:nvGrpSpPr>
      <p:grpSpPr>
        <a:xfrm>
          <a:off x="0" y="0"/>
          <a:ext cx="0" cy="0"/>
          <a:chOff x="0" y="0"/>
          <a:chExt cx="0" cy="0"/>
        </a:xfrm>
      </p:grpSpPr>
      <p:sp>
        <p:nvSpPr>
          <p:cNvPr id="11" name="Рисунок 10"/>
          <p:cNvSpPr>
            <a:spLocks noGrp="1"/>
          </p:cNvSpPr>
          <p:nvPr>
            <p:ph type="pic" sz="quarter" idx="18" hasCustomPrompt="1"/>
          </p:nvPr>
        </p:nvSpPr>
        <p:spPr>
          <a:xfrm>
            <a:off x="6096000" y="0"/>
            <a:ext cx="3048000" cy="5143500"/>
          </a:xfrm>
          <a:custGeom>
            <a:avLst/>
            <a:gdLst>
              <a:gd name="connsiteX0" fmla="*/ 0 w 3048000"/>
              <a:gd name="connsiteY0" fmla="*/ 0 h 5143500"/>
              <a:gd name="connsiteX1" fmla="*/ 3048000 w 3048000"/>
              <a:gd name="connsiteY1" fmla="*/ 0 h 5143500"/>
              <a:gd name="connsiteX2" fmla="*/ 3048000 w 3048000"/>
              <a:gd name="connsiteY2" fmla="*/ 5143500 h 5143500"/>
              <a:gd name="connsiteX3" fmla="*/ 0 w 3048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048000" h="5143500">
                <a:moveTo>
                  <a:pt x="0" y="0"/>
                </a:moveTo>
                <a:lnTo>
                  <a:pt x="3048000" y="0"/>
                </a:lnTo>
                <a:lnTo>
                  <a:pt x="3048000"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0" name="Рисунок 9"/>
          <p:cNvSpPr>
            <a:spLocks noGrp="1"/>
          </p:cNvSpPr>
          <p:nvPr>
            <p:ph type="pic" sz="quarter" idx="19" hasCustomPrompt="1"/>
          </p:nvPr>
        </p:nvSpPr>
        <p:spPr>
          <a:xfrm>
            <a:off x="3048000" y="0"/>
            <a:ext cx="3048000" cy="5143500"/>
          </a:xfrm>
          <a:custGeom>
            <a:avLst/>
            <a:gdLst>
              <a:gd name="connsiteX0" fmla="*/ 0 w 3048000"/>
              <a:gd name="connsiteY0" fmla="*/ 0 h 5143500"/>
              <a:gd name="connsiteX1" fmla="*/ 3048000 w 3048000"/>
              <a:gd name="connsiteY1" fmla="*/ 0 h 5143500"/>
              <a:gd name="connsiteX2" fmla="*/ 3048000 w 3048000"/>
              <a:gd name="connsiteY2" fmla="*/ 5143500 h 5143500"/>
              <a:gd name="connsiteX3" fmla="*/ 0 w 3048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048000" h="5143500">
                <a:moveTo>
                  <a:pt x="0" y="0"/>
                </a:moveTo>
                <a:lnTo>
                  <a:pt x="3048000" y="0"/>
                </a:lnTo>
                <a:lnTo>
                  <a:pt x="3048000"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9" name="Рисунок 8"/>
          <p:cNvSpPr>
            <a:spLocks noGrp="1"/>
          </p:cNvSpPr>
          <p:nvPr>
            <p:ph type="pic" sz="quarter" idx="21" hasCustomPrompt="1"/>
          </p:nvPr>
        </p:nvSpPr>
        <p:spPr>
          <a:xfrm>
            <a:off x="0" y="0"/>
            <a:ext cx="3048000" cy="5143500"/>
          </a:xfrm>
          <a:custGeom>
            <a:avLst/>
            <a:gdLst>
              <a:gd name="connsiteX0" fmla="*/ 0 w 3048000"/>
              <a:gd name="connsiteY0" fmla="*/ 0 h 5143500"/>
              <a:gd name="connsiteX1" fmla="*/ 3048000 w 3048000"/>
              <a:gd name="connsiteY1" fmla="*/ 0 h 5143500"/>
              <a:gd name="connsiteX2" fmla="*/ 3048000 w 3048000"/>
              <a:gd name="connsiteY2" fmla="*/ 5143500 h 5143500"/>
              <a:gd name="connsiteX3" fmla="*/ 0 w 3048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048000" h="5143500">
                <a:moveTo>
                  <a:pt x="0" y="0"/>
                </a:moveTo>
                <a:lnTo>
                  <a:pt x="3048000" y="0"/>
                </a:lnTo>
                <a:lnTo>
                  <a:pt x="3048000"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839130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8" hasCustomPrompt="1"/>
          </p:nvPr>
        </p:nvSpPr>
        <p:spPr>
          <a:xfrm>
            <a:off x="5015708" y="0"/>
            <a:ext cx="4128291" cy="2571750"/>
          </a:xfrm>
          <a:custGeom>
            <a:avLst/>
            <a:gdLst>
              <a:gd name="connsiteX0" fmla="*/ 0 w 4762500"/>
              <a:gd name="connsiteY0" fmla="*/ 0 h 2571750"/>
              <a:gd name="connsiteX1" fmla="*/ 4762500 w 4762500"/>
              <a:gd name="connsiteY1" fmla="*/ 0 h 2571750"/>
              <a:gd name="connsiteX2" fmla="*/ 4762500 w 4762500"/>
              <a:gd name="connsiteY2" fmla="*/ 2571750 h 2571750"/>
              <a:gd name="connsiteX3" fmla="*/ 0 w 47625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4762500" h="2571750">
                <a:moveTo>
                  <a:pt x="0" y="0"/>
                </a:moveTo>
                <a:lnTo>
                  <a:pt x="4762500" y="0"/>
                </a:lnTo>
                <a:lnTo>
                  <a:pt x="4762500" y="2571750"/>
                </a:lnTo>
                <a:lnTo>
                  <a:pt x="0" y="257175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3" name="Рисунок 12"/>
          <p:cNvSpPr>
            <a:spLocks noGrp="1"/>
          </p:cNvSpPr>
          <p:nvPr>
            <p:ph type="pic" sz="quarter" idx="19" hasCustomPrompt="1"/>
          </p:nvPr>
        </p:nvSpPr>
        <p:spPr>
          <a:xfrm>
            <a:off x="5015708" y="2571750"/>
            <a:ext cx="4128291" cy="2571750"/>
          </a:xfrm>
          <a:custGeom>
            <a:avLst/>
            <a:gdLst>
              <a:gd name="connsiteX0" fmla="*/ 0 w 4762500"/>
              <a:gd name="connsiteY0" fmla="*/ 0 h 2571750"/>
              <a:gd name="connsiteX1" fmla="*/ 4762500 w 4762500"/>
              <a:gd name="connsiteY1" fmla="*/ 0 h 2571750"/>
              <a:gd name="connsiteX2" fmla="*/ 4762500 w 4762500"/>
              <a:gd name="connsiteY2" fmla="*/ 2571750 h 2571750"/>
              <a:gd name="connsiteX3" fmla="*/ 0 w 47625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4762500" h="2571750">
                <a:moveTo>
                  <a:pt x="0" y="0"/>
                </a:moveTo>
                <a:lnTo>
                  <a:pt x="4762500" y="0"/>
                </a:lnTo>
                <a:lnTo>
                  <a:pt x="4762500" y="2571750"/>
                </a:lnTo>
                <a:lnTo>
                  <a:pt x="0" y="257175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719869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7_Пользовательский макет">
    <p:spTree>
      <p:nvGrpSpPr>
        <p:cNvPr id="1" name=""/>
        <p:cNvGrpSpPr/>
        <p:nvPr/>
      </p:nvGrpSpPr>
      <p:grpSpPr>
        <a:xfrm>
          <a:off x="0" y="0"/>
          <a:ext cx="0" cy="0"/>
          <a:chOff x="0" y="0"/>
          <a:chExt cx="0" cy="0"/>
        </a:xfrm>
      </p:grpSpPr>
      <p:sp>
        <p:nvSpPr>
          <p:cNvPr id="9" name="Рисунок 8"/>
          <p:cNvSpPr>
            <a:spLocks noGrp="1"/>
          </p:cNvSpPr>
          <p:nvPr>
            <p:ph type="pic" sz="quarter" idx="18" hasCustomPrompt="1"/>
          </p:nvPr>
        </p:nvSpPr>
        <p:spPr>
          <a:xfrm>
            <a:off x="4762499" y="373979"/>
            <a:ext cx="3952875" cy="1626271"/>
          </a:xfrm>
          <a:custGeom>
            <a:avLst/>
            <a:gdLst>
              <a:gd name="connsiteX0" fmla="*/ 0 w 4151318"/>
              <a:gd name="connsiteY0" fmla="*/ 0 h 1362092"/>
              <a:gd name="connsiteX1" fmla="*/ 4151318 w 4151318"/>
              <a:gd name="connsiteY1" fmla="*/ 0 h 1362092"/>
              <a:gd name="connsiteX2" fmla="*/ 4151318 w 4151318"/>
              <a:gd name="connsiteY2" fmla="*/ 1362092 h 1362092"/>
              <a:gd name="connsiteX3" fmla="*/ 0 w 4151318"/>
              <a:gd name="connsiteY3" fmla="*/ 1362092 h 1362092"/>
            </a:gdLst>
            <a:ahLst/>
            <a:cxnLst>
              <a:cxn ang="0">
                <a:pos x="connsiteX0" y="connsiteY0"/>
              </a:cxn>
              <a:cxn ang="0">
                <a:pos x="connsiteX1" y="connsiteY1"/>
              </a:cxn>
              <a:cxn ang="0">
                <a:pos x="connsiteX2" y="connsiteY2"/>
              </a:cxn>
              <a:cxn ang="0">
                <a:pos x="connsiteX3" y="connsiteY3"/>
              </a:cxn>
            </a:cxnLst>
            <a:rect l="l" t="t" r="r" b="b"/>
            <a:pathLst>
              <a:path w="4151318" h="1362092">
                <a:moveTo>
                  <a:pt x="0" y="0"/>
                </a:moveTo>
                <a:lnTo>
                  <a:pt x="4151318" y="0"/>
                </a:lnTo>
                <a:lnTo>
                  <a:pt x="4151318" y="1362092"/>
                </a:lnTo>
                <a:lnTo>
                  <a:pt x="0" y="1362092"/>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8" name="Рисунок 7"/>
          <p:cNvSpPr>
            <a:spLocks noGrp="1"/>
          </p:cNvSpPr>
          <p:nvPr>
            <p:ph type="pic" sz="quarter" idx="19" hasCustomPrompt="1"/>
          </p:nvPr>
        </p:nvSpPr>
        <p:spPr>
          <a:xfrm>
            <a:off x="1" y="0"/>
            <a:ext cx="4314825" cy="5143500"/>
          </a:xfrm>
          <a:custGeom>
            <a:avLst/>
            <a:gdLst>
              <a:gd name="connsiteX0" fmla="*/ 0 w 4314825"/>
              <a:gd name="connsiteY0" fmla="*/ 0 h 5143500"/>
              <a:gd name="connsiteX1" fmla="*/ 4314825 w 4314825"/>
              <a:gd name="connsiteY1" fmla="*/ 0 h 5143500"/>
              <a:gd name="connsiteX2" fmla="*/ 4314825 w 4314825"/>
              <a:gd name="connsiteY2" fmla="*/ 5143500 h 5143500"/>
              <a:gd name="connsiteX3" fmla="*/ 0 w 4314825"/>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314825" h="5143500">
                <a:moveTo>
                  <a:pt x="0" y="0"/>
                </a:moveTo>
                <a:lnTo>
                  <a:pt x="4314825" y="0"/>
                </a:lnTo>
                <a:lnTo>
                  <a:pt x="4314825" y="5143500"/>
                </a:lnTo>
                <a:lnTo>
                  <a:pt x="0" y="5143500"/>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193229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11" name="Рисунок 10"/>
          <p:cNvSpPr>
            <a:spLocks noGrp="1"/>
          </p:cNvSpPr>
          <p:nvPr>
            <p:ph type="pic" sz="quarter" idx="18" hasCustomPrompt="1"/>
          </p:nvPr>
        </p:nvSpPr>
        <p:spPr>
          <a:xfrm>
            <a:off x="2462210" y="236940"/>
            <a:ext cx="2105025" cy="1571625"/>
          </a:xfrm>
          <a:custGeom>
            <a:avLst/>
            <a:gdLst>
              <a:gd name="connsiteX0" fmla="*/ 0 w 2105025"/>
              <a:gd name="connsiteY0" fmla="*/ 0 h 1571625"/>
              <a:gd name="connsiteX1" fmla="*/ 2105025 w 2105025"/>
              <a:gd name="connsiteY1" fmla="*/ 0 h 1571625"/>
              <a:gd name="connsiteX2" fmla="*/ 2105025 w 2105025"/>
              <a:gd name="connsiteY2" fmla="*/ 1571625 h 1571625"/>
              <a:gd name="connsiteX3" fmla="*/ 0 w 2105025"/>
              <a:gd name="connsiteY3" fmla="*/ 1571625 h 1571625"/>
            </a:gdLst>
            <a:ahLst/>
            <a:cxnLst>
              <a:cxn ang="0">
                <a:pos x="connsiteX0" y="connsiteY0"/>
              </a:cxn>
              <a:cxn ang="0">
                <a:pos x="connsiteX1" y="connsiteY1"/>
              </a:cxn>
              <a:cxn ang="0">
                <a:pos x="connsiteX2" y="connsiteY2"/>
              </a:cxn>
              <a:cxn ang="0">
                <a:pos x="connsiteX3" y="connsiteY3"/>
              </a:cxn>
            </a:cxnLst>
            <a:rect l="l" t="t" r="r" b="b"/>
            <a:pathLst>
              <a:path w="2105025" h="1571625">
                <a:moveTo>
                  <a:pt x="0" y="0"/>
                </a:moveTo>
                <a:lnTo>
                  <a:pt x="2105025" y="0"/>
                </a:lnTo>
                <a:lnTo>
                  <a:pt x="2105025" y="1571625"/>
                </a:lnTo>
                <a:lnTo>
                  <a:pt x="0" y="157162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0" name="Рисунок 9"/>
          <p:cNvSpPr>
            <a:spLocks noGrp="1"/>
          </p:cNvSpPr>
          <p:nvPr>
            <p:ph type="pic" sz="quarter" idx="19" hasCustomPrompt="1"/>
          </p:nvPr>
        </p:nvSpPr>
        <p:spPr>
          <a:xfrm>
            <a:off x="309560" y="236941"/>
            <a:ext cx="2105025" cy="1571625"/>
          </a:xfrm>
          <a:custGeom>
            <a:avLst/>
            <a:gdLst>
              <a:gd name="connsiteX0" fmla="*/ 0 w 2105025"/>
              <a:gd name="connsiteY0" fmla="*/ 0 h 1571625"/>
              <a:gd name="connsiteX1" fmla="*/ 2105025 w 2105025"/>
              <a:gd name="connsiteY1" fmla="*/ 0 h 1571625"/>
              <a:gd name="connsiteX2" fmla="*/ 2105025 w 2105025"/>
              <a:gd name="connsiteY2" fmla="*/ 1571625 h 1571625"/>
              <a:gd name="connsiteX3" fmla="*/ 0 w 2105025"/>
              <a:gd name="connsiteY3" fmla="*/ 1571625 h 1571625"/>
            </a:gdLst>
            <a:ahLst/>
            <a:cxnLst>
              <a:cxn ang="0">
                <a:pos x="connsiteX0" y="connsiteY0"/>
              </a:cxn>
              <a:cxn ang="0">
                <a:pos x="connsiteX1" y="connsiteY1"/>
              </a:cxn>
              <a:cxn ang="0">
                <a:pos x="connsiteX2" y="connsiteY2"/>
              </a:cxn>
              <a:cxn ang="0">
                <a:pos x="connsiteX3" y="connsiteY3"/>
              </a:cxn>
            </a:cxnLst>
            <a:rect l="l" t="t" r="r" b="b"/>
            <a:pathLst>
              <a:path w="2105025" h="1571625">
                <a:moveTo>
                  <a:pt x="0" y="0"/>
                </a:moveTo>
                <a:lnTo>
                  <a:pt x="2105025" y="0"/>
                </a:lnTo>
                <a:lnTo>
                  <a:pt x="2105025" y="1571625"/>
                </a:lnTo>
                <a:lnTo>
                  <a:pt x="0" y="157162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20" hasCustomPrompt="1"/>
          </p:nvPr>
        </p:nvSpPr>
        <p:spPr>
          <a:xfrm>
            <a:off x="6767511" y="236941"/>
            <a:ext cx="2105025" cy="1571625"/>
          </a:xfrm>
          <a:custGeom>
            <a:avLst/>
            <a:gdLst>
              <a:gd name="connsiteX0" fmla="*/ 0 w 2105025"/>
              <a:gd name="connsiteY0" fmla="*/ 0 h 1571625"/>
              <a:gd name="connsiteX1" fmla="*/ 2105025 w 2105025"/>
              <a:gd name="connsiteY1" fmla="*/ 0 h 1571625"/>
              <a:gd name="connsiteX2" fmla="*/ 2105025 w 2105025"/>
              <a:gd name="connsiteY2" fmla="*/ 1571625 h 1571625"/>
              <a:gd name="connsiteX3" fmla="*/ 0 w 2105025"/>
              <a:gd name="connsiteY3" fmla="*/ 1571625 h 1571625"/>
            </a:gdLst>
            <a:ahLst/>
            <a:cxnLst>
              <a:cxn ang="0">
                <a:pos x="connsiteX0" y="connsiteY0"/>
              </a:cxn>
              <a:cxn ang="0">
                <a:pos x="connsiteX1" y="connsiteY1"/>
              </a:cxn>
              <a:cxn ang="0">
                <a:pos x="connsiteX2" y="connsiteY2"/>
              </a:cxn>
              <a:cxn ang="0">
                <a:pos x="connsiteX3" y="connsiteY3"/>
              </a:cxn>
            </a:cxnLst>
            <a:rect l="l" t="t" r="r" b="b"/>
            <a:pathLst>
              <a:path w="2105025" h="1571625">
                <a:moveTo>
                  <a:pt x="0" y="0"/>
                </a:moveTo>
                <a:lnTo>
                  <a:pt x="2105025" y="0"/>
                </a:lnTo>
                <a:lnTo>
                  <a:pt x="2105025" y="1571625"/>
                </a:lnTo>
                <a:lnTo>
                  <a:pt x="0" y="157162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
        <p:nvSpPr>
          <p:cNvPr id="16" name="Рисунок 15"/>
          <p:cNvSpPr>
            <a:spLocks noGrp="1"/>
          </p:cNvSpPr>
          <p:nvPr>
            <p:ph type="pic" sz="quarter" idx="21" hasCustomPrompt="1"/>
          </p:nvPr>
        </p:nvSpPr>
        <p:spPr>
          <a:xfrm>
            <a:off x="4614861" y="236941"/>
            <a:ext cx="2105025" cy="1571625"/>
          </a:xfrm>
          <a:custGeom>
            <a:avLst/>
            <a:gdLst>
              <a:gd name="connsiteX0" fmla="*/ 0 w 2105025"/>
              <a:gd name="connsiteY0" fmla="*/ 0 h 1571625"/>
              <a:gd name="connsiteX1" fmla="*/ 2105025 w 2105025"/>
              <a:gd name="connsiteY1" fmla="*/ 0 h 1571625"/>
              <a:gd name="connsiteX2" fmla="*/ 2105025 w 2105025"/>
              <a:gd name="connsiteY2" fmla="*/ 1571625 h 1571625"/>
              <a:gd name="connsiteX3" fmla="*/ 0 w 2105025"/>
              <a:gd name="connsiteY3" fmla="*/ 1571625 h 1571625"/>
            </a:gdLst>
            <a:ahLst/>
            <a:cxnLst>
              <a:cxn ang="0">
                <a:pos x="connsiteX0" y="connsiteY0"/>
              </a:cxn>
              <a:cxn ang="0">
                <a:pos x="connsiteX1" y="connsiteY1"/>
              </a:cxn>
              <a:cxn ang="0">
                <a:pos x="connsiteX2" y="connsiteY2"/>
              </a:cxn>
              <a:cxn ang="0">
                <a:pos x="connsiteX3" y="connsiteY3"/>
              </a:cxn>
            </a:cxnLst>
            <a:rect l="l" t="t" r="r" b="b"/>
            <a:pathLst>
              <a:path w="2105025" h="1571625">
                <a:moveTo>
                  <a:pt x="0" y="0"/>
                </a:moveTo>
                <a:lnTo>
                  <a:pt x="2105025" y="0"/>
                </a:lnTo>
                <a:lnTo>
                  <a:pt x="2105025" y="1571625"/>
                </a:lnTo>
                <a:lnTo>
                  <a:pt x="0" y="1571625"/>
                </a:lnTo>
                <a:close/>
              </a:path>
            </a:pathLst>
          </a:custGeom>
        </p:spPr>
        <p:txBody>
          <a:bodyPr wrap="square">
            <a:no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318069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hoto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066BB-339B-4715-8354-F1A17A7904D3}" type="datetimeFigureOut">
              <a:rPr lang="en-US" smtClean="0"/>
              <a:pPr/>
              <a:t>7/2/2023</a:t>
            </a:fld>
            <a:endParaRPr lang="en-US"/>
          </a:p>
        </p:txBody>
      </p:sp>
      <p:sp>
        <p:nvSpPr>
          <p:cNvPr id="3" name="Footer Placeholder 2"/>
          <p:cNvSpPr>
            <a:spLocks noGrp="1"/>
          </p:cNvSpPr>
          <p:nvPr>
            <p:ph type="ftr" sz="quarter" idx="11"/>
          </p:nvPr>
        </p:nvSpPr>
        <p:spPr/>
        <p:txBody>
          <a:bodyPr/>
          <a:lstStyle/>
          <a:p>
            <a:endParaRPr lang="en-US"/>
          </a:p>
        </p:txBody>
      </p:sp>
      <p:sp>
        <p:nvSpPr>
          <p:cNvPr id="6" name="Рисунок 5"/>
          <p:cNvSpPr>
            <a:spLocks noGrp="1"/>
          </p:cNvSpPr>
          <p:nvPr>
            <p:ph type="pic" sz="quarter" idx="13" hasCustomPrompt="1"/>
          </p:nvPr>
        </p:nvSpPr>
        <p:spPr>
          <a:xfrm>
            <a:off x="0" y="0"/>
            <a:ext cx="9144000" cy="5143500"/>
          </a:xfrm>
          <a:solidFill>
            <a:schemeClr val="bg1">
              <a:lumMod val="95000"/>
            </a:schemeClr>
          </a:solidFill>
          <a:ln>
            <a:noFill/>
          </a:ln>
        </p:spPr>
        <p:txBody>
          <a:bodyPr>
            <a:norm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71280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32" name="Рисунок 31"/>
          <p:cNvSpPr>
            <a:spLocks noGrp="1"/>
          </p:cNvSpPr>
          <p:nvPr>
            <p:ph type="pic" sz="quarter" idx="17" hasCustomPrompt="1"/>
          </p:nvPr>
        </p:nvSpPr>
        <p:spPr>
          <a:xfrm>
            <a:off x="5016342" y="2579370"/>
            <a:ext cx="2016863" cy="2567568"/>
          </a:xfrm>
          <a:custGeom>
            <a:avLst/>
            <a:gdLst>
              <a:gd name="connsiteX0" fmla="*/ 0 w 2016863"/>
              <a:gd name="connsiteY0" fmla="*/ 0 h 2567568"/>
              <a:gd name="connsiteX1" fmla="*/ 2016863 w 2016863"/>
              <a:gd name="connsiteY1" fmla="*/ 0 h 2567568"/>
              <a:gd name="connsiteX2" fmla="*/ 2016863 w 2016863"/>
              <a:gd name="connsiteY2" fmla="*/ 2567568 h 2567568"/>
              <a:gd name="connsiteX3" fmla="*/ 0 w 2016863"/>
              <a:gd name="connsiteY3" fmla="*/ 2567568 h 2567568"/>
            </a:gdLst>
            <a:ahLst/>
            <a:cxnLst>
              <a:cxn ang="0">
                <a:pos x="connsiteX0" y="connsiteY0"/>
              </a:cxn>
              <a:cxn ang="0">
                <a:pos x="connsiteX1" y="connsiteY1"/>
              </a:cxn>
              <a:cxn ang="0">
                <a:pos x="connsiteX2" y="connsiteY2"/>
              </a:cxn>
              <a:cxn ang="0">
                <a:pos x="connsiteX3" y="connsiteY3"/>
              </a:cxn>
            </a:cxnLst>
            <a:rect l="l" t="t" r="r" b="b"/>
            <a:pathLst>
              <a:path w="2016863" h="2567568">
                <a:moveTo>
                  <a:pt x="0" y="0"/>
                </a:moveTo>
                <a:lnTo>
                  <a:pt x="2016863" y="0"/>
                </a:lnTo>
                <a:lnTo>
                  <a:pt x="2016863" y="2567568"/>
                </a:lnTo>
                <a:lnTo>
                  <a:pt x="0" y="2567568"/>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0" name="Рисунок 29"/>
          <p:cNvSpPr>
            <a:spLocks noGrp="1"/>
          </p:cNvSpPr>
          <p:nvPr>
            <p:ph type="pic" sz="quarter" idx="16" hasCustomPrompt="1"/>
          </p:nvPr>
        </p:nvSpPr>
        <p:spPr>
          <a:xfrm>
            <a:off x="2906713" y="2579370"/>
            <a:ext cx="2025650" cy="2567568"/>
          </a:xfrm>
          <a:custGeom>
            <a:avLst/>
            <a:gdLst>
              <a:gd name="connsiteX0" fmla="*/ 0 w 2025650"/>
              <a:gd name="connsiteY0" fmla="*/ 0 h 2567568"/>
              <a:gd name="connsiteX1" fmla="*/ 2025650 w 2025650"/>
              <a:gd name="connsiteY1" fmla="*/ 0 h 2567568"/>
              <a:gd name="connsiteX2" fmla="*/ 2025650 w 2025650"/>
              <a:gd name="connsiteY2" fmla="*/ 2567568 h 2567568"/>
              <a:gd name="connsiteX3" fmla="*/ 0 w 2025650"/>
              <a:gd name="connsiteY3" fmla="*/ 2567568 h 2567568"/>
            </a:gdLst>
            <a:ahLst/>
            <a:cxnLst>
              <a:cxn ang="0">
                <a:pos x="connsiteX0" y="connsiteY0"/>
              </a:cxn>
              <a:cxn ang="0">
                <a:pos x="connsiteX1" y="connsiteY1"/>
              </a:cxn>
              <a:cxn ang="0">
                <a:pos x="connsiteX2" y="connsiteY2"/>
              </a:cxn>
              <a:cxn ang="0">
                <a:pos x="connsiteX3" y="connsiteY3"/>
              </a:cxn>
            </a:cxnLst>
            <a:rect l="l" t="t" r="r" b="b"/>
            <a:pathLst>
              <a:path w="2025650" h="2567568">
                <a:moveTo>
                  <a:pt x="0" y="0"/>
                </a:moveTo>
                <a:lnTo>
                  <a:pt x="2025650" y="0"/>
                </a:lnTo>
                <a:lnTo>
                  <a:pt x="2025650" y="2567568"/>
                </a:lnTo>
                <a:lnTo>
                  <a:pt x="0" y="2567568"/>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1" name="Рисунок 30"/>
          <p:cNvSpPr>
            <a:spLocks noGrp="1"/>
          </p:cNvSpPr>
          <p:nvPr>
            <p:ph type="pic" sz="quarter" idx="14" hasCustomPrompt="1"/>
          </p:nvPr>
        </p:nvSpPr>
        <p:spPr>
          <a:xfrm>
            <a:off x="5016342" y="0"/>
            <a:ext cx="2016863" cy="2571750"/>
          </a:xfrm>
          <a:custGeom>
            <a:avLst/>
            <a:gdLst>
              <a:gd name="connsiteX0" fmla="*/ 0 w 2016863"/>
              <a:gd name="connsiteY0" fmla="*/ 0 h 2571750"/>
              <a:gd name="connsiteX1" fmla="*/ 2016863 w 2016863"/>
              <a:gd name="connsiteY1" fmla="*/ 0 h 2571750"/>
              <a:gd name="connsiteX2" fmla="*/ 2016863 w 2016863"/>
              <a:gd name="connsiteY2" fmla="*/ 2571750 h 2571750"/>
              <a:gd name="connsiteX3" fmla="*/ 0 w 2016863"/>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016863" h="2571750">
                <a:moveTo>
                  <a:pt x="0" y="0"/>
                </a:moveTo>
                <a:lnTo>
                  <a:pt x="2016863" y="0"/>
                </a:lnTo>
                <a:lnTo>
                  <a:pt x="2016863" y="2571750"/>
                </a:lnTo>
                <a:lnTo>
                  <a:pt x="0" y="257175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28" name="Рисунок 27"/>
          <p:cNvSpPr>
            <a:spLocks noGrp="1"/>
          </p:cNvSpPr>
          <p:nvPr>
            <p:ph type="pic" sz="quarter" idx="13" hasCustomPrompt="1"/>
          </p:nvPr>
        </p:nvSpPr>
        <p:spPr>
          <a:xfrm>
            <a:off x="2906713" y="0"/>
            <a:ext cx="2025650" cy="2571750"/>
          </a:xfrm>
          <a:custGeom>
            <a:avLst/>
            <a:gdLst>
              <a:gd name="connsiteX0" fmla="*/ 0 w 2025650"/>
              <a:gd name="connsiteY0" fmla="*/ 0 h 2571750"/>
              <a:gd name="connsiteX1" fmla="*/ 2025650 w 2025650"/>
              <a:gd name="connsiteY1" fmla="*/ 0 h 2571750"/>
              <a:gd name="connsiteX2" fmla="*/ 2025650 w 2025650"/>
              <a:gd name="connsiteY2" fmla="*/ 2571750 h 2571750"/>
              <a:gd name="connsiteX3" fmla="*/ 0 w 202565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025650" h="2571750">
                <a:moveTo>
                  <a:pt x="0" y="0"/>
                </a:moveTo>
                <a:lnTo>
                  <a:pt x="2025650" y="0"/>
                </a:lnTo>
                <a:lnTo>
                  <a:pt x="2025650" y="2571750"/>
                </a:lnTo>
                <a:lnTo>
                  <a:pt x="0" y="257175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4" name="Рисунок 33"/>
          <p:cNvSpPr>
            <a:spLocks noGrp="1"/>
          </p:cNvSpPr>
          <p:nvPr>
            <p:ph type="pic" sz="quarter" idx="18" hasCustomPrompt="1"/>
          </p:nvPr>
        </p:nvSpPr>
        <p:spPr>
          <a:xfrm>
            <a:off x="7117184" y="2579370"/>
            <a:ext cx="2026724" cy="2571750"/>
          </a:xfrm>
          <a:custGeom>
            <a:avLst/>
            <a:gdLst>
              <a:gd name="connsiteX0" fmla="*/ 0 w 2026724"/>
              <a:gd name="connsiteY0" fmla="*/ 0 h 2571750"/>
              <a:gd name="connsiteX1" fmla="*/ 2026724 w 2026724"/>
              <a:gd name="connsiteY1" fmla="*/ 0 h 2571750"/>
              <a:gd name="connsiteX2" fmla="*/ 2026724 w 2026724"/>
              <a:gd name="connsiteY2" fmla="*/ 2571750 h 2571750"/>
              <a:gd name="connsiteX3" fmla="*/ 0 w 2026724"/>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026724" h="2571750">
                <a:moveTo>
                  <a:pt x="0" y="0"/>
                </a:moveTo>
                <a:lnTo>
                  <a:pt x="2026724" y="0"/>
                </a:lnTo>
                <a:lnTo>
                  <a:pt x="2026724" y="2571750"/>
                </a:lnTo>
                <a:lnTo>
                  <a:pt x="0" y="257175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
        <p:nvSpPr>
          <p:cNvPr id="33" name="Рисунок 32"/>
          <p:cNvSpPr>
            <a:spLocks noGrp="1"/>
          </p:cNvSpPr>
          <p:nvPr>
            <p:ph type="pic" sz="quarter" idx="19" hasCustomPrompt="1"/>
          </p:nvPr>
        </p:nvSpPr>
        <p:spPr>
          <a:xfrm>
            <a:off x="7117184" y="0"/>
            <a:ext cx="2026724" cy="2571750"/>
          </a:xfrm>
          <a:custGeom>
            <a:avLst/>
            <a:gdLst>
              <a:gd name="connsiteX0" fmla="*/ 0 w 2026724"/>
              <a:gd name="connsiteY0" fmla="*/ 0 h 2571750"/>
              <a:gd name="connsiteX1" fmla="*/ 2026724 w 2026724"/>
              <a:gd name="connsiteY1" fmla="*/ 0 h 2571750"/>
              <a:gd name="connsiteX2" fmla="*/ 2026724 w 2026724"/>
              <a:gd name="connsiteY2" fmla="*/ 2571750 h 2571750"/>
              <a:gd name="connsiteX3" fmla="*/ 0 w 2026724"/>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026724" h="2571750">
                <a:moveTo>
                  <a:pt x="0" y="0"/>
                </a:moveTo>
                <a:lnTo>
                  <a:pt x="2026724" y="0"/>
                </a:lnTo>
                <a:lnTo>
                  <a:pt x="2026724" y="2571750"/>
                </a:lnTo>
                <a:lnTo>
                  <a:pt x="0" y="257175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168209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Рисунок 3"/>
          <p:cNvSpPr>
            <a:spLocks noGrp="1"/>
          </p:cNvSpPr>
          <p:nvPr>
            <p:ph type="pic" sz="quarter" idx="10" hasCustomPrompt="1"/>
          </p:nvPr>
        </p:nvSpPr>
        <p:spPr>
          <a:xfrm>
            <a:off x="0" y="-1"/>
            <a:ext cx="9144000" cy="2233613"/>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1801616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8" name="Рисунок 7"/>
          <p:cNvSpPr>
            <a:spLocks noGrp="1"/>
          </p:cNvSpPr>
          <p:nvPr>
            <p:ph type="pic" sz="quarter" idx="10" hasCustomPrompt="1"/>
          </p:nvPr>
        </p:nvSpPr>
        <p:spPr>
          <a:xfrm>
            <a:off x="1195386" y="1314449"/>
            <a:ext cx="4047174" cy="2576513"/>
          </a:xfrm>
        </p:spPr>
        <p:txBody>
          <a:bodyPr>
            <a:normAutofit/>
          </a:bodyPr>
          <a:lstStyle>
            <a:lvl1pPr marL="0" indent="0">
              <a:buNone/>
              <a:defRPr sz="1100"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17081323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CA066BB-339B-4715-8354-F1A17A7904D3}" type="datetimeFigureOut">
              <a:rPr lang="en-US" smtClean="0"/>
              <a:pPr/>
              <a:t>7/2/2023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9FF6128-D446-4A92-BF0B-8811300722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65" r:id="rId2"/>
    <p:sldLayoutId id="2147483663" r:id="rId3"/>
    <p:sldLayoutId id="2147483664" r:id="rId4"/>
    <p:sldLayoutId id="2147483662" r:id="rId5"/>
    <p:sldLayoutId id="2147483661" r:id="rId6"/>
    <p:sldLayoutId id="2147483660"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wmf"/><Relationship Id="rId1" Type="http://schemas.openxmlformats.org/officeDocument/2006/relationships/slideLayout" Target="../slideLayouts/slideLayout9.xml"/><Relationship Id="rId5" Type="http://schemas.openxmlformats.org/officeDocument/2006/relationships/image" Target="../media/image62.jpe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1.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0A9BB1-A133-4084-9D30-D69B3C2F31CE}"/>
              </a:ext>
            </a:extLst>
          </p:cNvPr>
          <p:cNvGrpSpPr/>
          <p:nvPr/>
        </p:nvGrpSpPr>
        <p:grpSpPr>
          <a:xfrm>
            <a:off x="-59437" y="0"/>
            <a:ext cx="9206515" cy="5197266"/>
            <a:chOff x="-59437" y="0"/>
            <a:chExt cx="9206515" cy="5197266"/>
          </a:xfrm>
        </p:grpSpPr>
        <p:pic>
          <p:nvPicPr>
            <p:cNvPr id="11" name="Picture 10">
              <a:extLst>
                <a:ext uri="{FF2B5EF4-FFF2-40B4-BE49-F238E27FC236}">
                  <a16:creationId xmlns:a16="http://schemas.microsoft.com/office/drawing/2014/main" id="{94683E63-D6C3-4504-8D4A-BAF5433423B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9437" y="0"/>
              <a:ext cx="6286333" cy="5186590"/>
            </a:xfrm>
            <a:prstGeom prst="rect">
              <a:avLst/>
            </a:prstGeom>
          </p:spPr>
        </p:pic>
        <p:sp>
          <p:nvSpPr>
            <p:cNvPr id="18" name="Прямоугольник 7">
              <a:extLst>
                <a:ext uri="{FF2B5EF4-FFF2-40B4-BE49-F238E27FC236}">
                  <a16:creationId xmlns:a16="http://schemas.microsoft.com/office/drawing/2014/main" id="{F162E4A0-2ED9-4AD7-B12A-3A28ADEED69E}"/>
                </a:ext>
              </a:extLst>
            </p:cNvPr>
            <p:cNvSpPr/>
            <p:nvPr/>
          </p:nvSpPr>
          <p:spPr>
            <a:xfrm>
              <a:off x="6069509" y="4816"/>
              <a:ext cx="3077569" cy="5192450"/>
            </a:xfrm>
            <a:prstGeom prst="rect">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537389" y="1200862"/>
              <a:ext cx="2492865" cy="1569395"/>
            </a:xfrm>
            <a:prstGeom prst="rect">
              <a:avLst/>
            </a:prstGeom>
            <a:noFill/>
          </p:spPr>
          <p:txBody>
            <a:bodyPr wrap="square" lIns="36000" tIns="36000" rIns="36000" bIns="0" rtlCol="0">
              <a:spAutoFit/>
            </a:bodyPr>
            <a:lstStyle/>
            <a:p>
              <a:pPr>
                <a:lnSpc>
                  <a:spcPts val="4000"/>
                </a:lnSpc>
              </a:pPr>
              <a:r>
                <a:rPr lang="en-US" sz="4000" dirty="0">
                  <a:solidFill>
                    <a:schemeClr val="bg1"/>
                  </a:solidFill>
                  <a:latin typeface="Franklin Gothic Heavy" panose="020B0903020102020204" pitchFamily="34" charset="0"/>
                </a:rPr>
                <a:t>SADDLE HUNTING SUCCESS</a:t>
              </a:r>
            </a:p>
          </p:txBody>
        </p:sp>
        <p:cxnSp>
          <p:nvCxnSpPr>
            <p:cNvPr id="10" name="Прямая соединительная линия 9"/>
            <p:cNvCxnSpPr>
              <a:cxnSpLocks/>
            </p:cNvCxnSpPr>
            <p:nvPr/>
          </p:nvCxnSpPr>
          <p:spPr>
            <a:xfrm>
              <a:off x="6561543" y="2870604"/>
              <a:ext cx="1737425"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97033" y="2950627"/>
              <a:ext cx="2533221" cy="1846659"/>
            </a:xfrm>
            <a:prstGeom prst="rect">
              <a:avLst/>
            </a:prstGeom>
            <a:noFill/>
          </p:spPr>
          <p:txBody>
            <a:bodyPr wrap="square" rtlCol="0">
              <a:spAutoFit/>
            </a:bodyPr>
            <a:lstStyle>
              <a:defPPr>
                <a:defRPr lang="en-US"/>
              </a:defPPr>
              <a:lvl1pPr>
                <a:defRPr sz="1000" kern="800">
                  <a:latin typeface="Ossem Rounded" panose="00000500000000000000" pitchFamily="50" charset="-52"/>
                </a:defRPr>
              </a:lvl1pPr>
            </a:lstStyle>
            <a:p>
              <a:r>
                <a:rPr lang="en-US" sz="2000" b="1" dirty="0">
                  <a:solidFill>
                    <a:schemeClr val="bg1"/>
                  </a:solidFill>
                  <a:latin typeface="+mn-lt"/>
                </a:rPr>
                <a:t>How and what you need to get started</a:t>
              </a:r>
            </a:p>
            <a:p>
              <a:endParaRPr lang="en-US" dirty="0">
                <a:solidFill>
                  <a:schemeClr val="bg1"/>
                </a:solidFill>
                <a:latin typeface="+mn-lt"/>
              </a:endParaRPr>
            </a:p>
            <a:p>
              <a:r>
                <a:rPr lang="en-US" sz="1600" b="1" dirty="0">
                  <a:solidFill>
                    <a:schemeClr val="bg1"/>
                  </a:solidFill>
                  <a:latin typeface="+mn-lt"/>
                </a:rPr>
                <a:t>by MIKE CARNEY</a:t>
              </a:r>
            </a:p>
            <a:p>
              <a:r>
                <a:rPr lang="en-US" sz="1600" b="1" dirty="0">
                  <a:solidFill>
                    <a:schemeClr val="bg1"/>
                  </a:solidFill>
                  <a:latin typeface="+mn-lt"/>
                </a:rPr>
                <a:t>Bowhunter Magazine &amp; TV</a:t>
              </a:r>
            </a:p>
            <a:p>
              <a:endParaRPr lang="en-US" sz="1600" b="1" dirty="0">
                <a:solidFill>
                  <a:schemeClr val="bg1"/>
                </a:solidFill>
                <a:latin typeface="+mn-lt"/>
              </a:endParaRPr>
            </a:p>
            <a:p>
              <a:endParaRPr lang="en-US" sz="1600" i="1" dirty="0">
                <a:solidFill>
                  <a:schemeClr val="bg1"/>
                </a:solidFill>
                <a:latin typeface="+mn-lt"/>
              </a:endParaRPr>
            </a:p>
          </p:txBody>
        </p:sp>
        <p:sp>
          <p:nvSpPr>
            <p:cNvPr id="6" name="Arrow: Chevron 5">
              <a:extLst>
                <a:ext uri="{FF2B5EF4-FFF2-40B4-BE49-F238E27FC236}">
                  <a16:creationId xmlns:a16="http://schemas.microsoft.com/office/drawing/2014/main" id="{8270AB56-820D-4506-8E48-8598A869B96E}"/>
                </a:ext>
              </a:extLst>
            </p:cNvPr>
            <p:cNvSpPr/>
            <p:nvPr/>
          </p:nvSpPr>
          <p:spPr>
            <a:xfrm flipH="1">
              <a:off x="4638437" y="0"/>
              <a:ext cx="1267443" cy="5192450"/>
            </a:xfrm>
            <a:prstGeom prst="chevron">
              <a:avLst/>
            </a:pr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2CDCC1D5-1FF0-48C1-A711-1A1F5450639A}"/>
                </a:ext>
              </a:extLst>
            </p:cNvPr>
            <p:cNvSpPr/>
            <p:nvPr/>
          </p:nvSpPr>
          <p:spPr>
            <a:xfrm flipH="1">
              <a:off x="5454000" y="4816"/>
              <a:ext cx="1267443" cy="519245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556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l="-2869"/>
          <a:stretch/>
        </p:blipFill>
        <p:spPr>
          <a:xfrm>
            <a:off x="2378499" y="0"/>
            <a:ext cx="6765501" cy="5143500"/>
          </a:xfrm>
        </p:spPr>
      </p:pic>
      <p:sp>
        <p:nvSpPr>
          <p:cNvPr id="5" name="Прямоугольник 4"/>
          <p:cNvSpPr/>
          <p:nvPr/>
        </p:nvSpPr>
        <p:spPr>
          <a:xfrm>
            <a:off x="-11322" y="0"/>
            <a:ext cx="371937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8790" y="228301"/>
            <a:ext cx="2916080" cy="1063812"/>
          </a:xfrm>
          <a:prstGeom prst="rect">
            <a:avLst/>
          </a:prstGeom>
          <a:noFill/>
        </p:spPr>
        <p:txBody>
          <a:bodyPr wrap="square" lIns="36000" tIns="36000" rIns="36000" bIns="0" rtlCol="0">
            <a:spAutoFit/>
          </a:bodyPr>
          <a:lstStyle/>
          <a:p>
            <a:pPr>
              <a:lnSpc>
                <a:spcPts val="4000"/>
              </a:lnSpc>
            </a:pPr>
            <a:r>
              <a:rPr lang="en-US" sz="4000" dirty="0">
                <a:solidFill>
                  <a:schemeClr val="accent6">
                    <a:lumMod val="75000"/>
                  </a:schemeClr>
                </a:solidFill>
                <a:latin typeface="Franklin Gothic Heavy" panose="020B0903020102020204" pitchFamily="34" charset="0"/>
              </a:rPr>
              <a:t>Fun and Enjoyment</a:t>
            </a:r>
          </a:p>
        </p:txBody>
      </p:sp>
      <p:sp>
        <p:nvSpPr>
          <p:cNvPr id="9" name="TextBox 8"/>
          <p:cNvSpPr txBox="1"/>
          <p:nvPr/>
        </p:nvSpPr>
        <p:spPr>
          <a:xfrm>
            <a:off x="177230" y="1520413"/>
            <a:ext cx="3342266" cy="3208571"/>
          </a:xfrm>
          <a:prstGeom prst="rect">
            <a:avLst/>
          </a:prstGeom>
          <a:noFill/>
        </p:spPr>
        <p:txBody>
          <a:bodyPr wrap="square" rtlCol="0">
            <a:spAutoFit/>
          </a:bodyPr>
          <a:lstStyle/>
          <a:p>
            <a:r>
              <a:rPr lang="en-US" sz="1350" dirty="0">
                <a:solidFill>
                  <a:schemeClr val="bg1"/>
                </a:solidFill>
              </a:rPr>
              <a:t>Developing your own saddle system, your climbing method, your gear list – and then effectively hunting with it, is downright fun, not to mention extremely gratifying when you put it all together and score on a good buck – in a tree you never could have previously set up in.  </a:t>
            </a:r>
          </a:p>
          <a:p>
            <a:endParaRPr lang="en-US" sz="1350" dirty="0">
              <a:solidFill>
                <a:schemeClr val="bg1"/>
              </a:solidFill>
            </a:endParaRPr>
          </a:p>
          <a:p>
            <a:r>
              <a:rPr lang="en-US" sz="1350" dirty="0">
                <a:solidFill>
                  <a:schemeClr val="bg1"/>
                </a:solidFill>
              </a:rPr>
              <a:t>And don’t be fooled, this system isn’t just for the cross fit gang out there. I know lots of 50 and 60-year old’s using saddles all season. In fact, some of these more advanced hunters are also among the biggest saddle advocates, like Dave </a:t>
            </a:r>
            <a:r>
              <a:rPr lang="en-US" sz="1350" dirty="0" err="1">
                <a:solidFill>
                  <a:schemeClr val="bg1"/>
                </a:solidFill>
              </a:rPr>
              <a:t>Thoms</a:t>
            </a:r>
            <a:r>
              <a:rPr lang="en-US" sz="1350" dirty="0">
                <a:solidFill>
                  <a:schemeClr val="bg1"/>
                </a:solidFill>
              </a:rPr>
              <a:t> or the Godfather of saddle hunting – John Eberhart.</a:t>
            </a:r>
          </a:p>
        </p:txBody>
      </p:sp>
    </p:spTree>
    <p:extLst>
      <p:ext uri="{BB962C8B-B14F-4D97-AF65-F5344CB8AC3E}">
        <p14:creationId xmlns:p14="http://schemas.microsoft.com/office/powerpoint/2010/main" val="233108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p:spPr>
      </p:pic>
      <p:sp>
        <p:nvSpPr>
          <p:cNvPr id="6" name="Rectangle 5"/>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90644" y="1694587"/>
            <a:ext cx="5583193" cy="1754326"/>
          </a:xfrm>
          <a:prstGeom prst="rect">
            <a:avLst/>
          </a:prstGeom>
          <a:noFill/>
          <a:effectLst>
            <a:reflection stA="45000" endPos="12000" dist="50800" dir="5400000" sy="-100000" algn="bl" rotWithShape="0"/>
          </a:effectLst>
        </p:spPr>
        <p:txBody>
          <a:bodyPr wrap="square" rtlCol="0">
            <a:spAutoFit/>
          </a:bodyPr>
          <a:lstStyle/>
          <a:p>
            <a:pPr algn="ctr"/>
            <a:r>
              <a:rPr lang="en-US" sz="5400" dirty="0">
                <a:solidFill>
                  <a:schemeClr val="accent6">
                    <a:lumMod val="75000"/>
                  </a:schemeClr>
                </a:solidFill>
                <a:latin typeface="Franklin Gothic Heavy" panose="020B0903020102020204" pitchFamily="34" charset="0"/>
              </a:rPr>
              <a:t>ESSENTIAL GEAR</a:t>
            </a:r>
          </a:p>
        </p:txBody>
      </p:sp>
      <p:sp>
        <p:nvSpPr>
          <p:cNvPr id="10" name="TextBox 9"/>
          <p:cNvSpPr txBox="1"/>
          <p:nvPr/>
        </p:nvSpPr>
        <p:spPr>
          <a:xfrm>
            <a:off x="1776878" y="2356306"/>
            <a:ext cx="5410724" cy="430887"/>
          </a:xfrm>
          <a:prstGeom prst="rect">
            <a:avLst/>
          </a:prstGeom>
          <a:noFill/>
        </p:spPr>
        <p:txBody>
          <a:bodyPr wrap="square" rtlCol="0">
            <a:spAutoFit/>
          </a:bodyPr>
          <a:lstStyle/>
          <a:p>
            <a:pPr algn="ctr"/>
            <a:r>
              <a:rPr lang="en-US" sz="2200" dirty="0">
                <a:solidFill>
                  <a:schemeClr val="bg1"/>
                </a:solidFill>
                <a:latin typeface="Franklin Gothic Heavy" panose="020B0903020102020204" pitchFamily="34" charset="0"/>
                <a:cs typeface="Lato" pitchFamily="34" charset="0"/>
              </a:rPr>
              <a:t>TO START SADDLE HUNTING</a:t>
            </a:r>
          </a:p>
        </p:txBody>
      </p:sp>
    </p:spTree>
    <p:extLst>
      <p:ext uri="{BB962C8B-B14F-4D97-AF65-F5344CB8AC3E}">
        <p14:creationId xmlns:p14="http://schemas.microsoft.com/office/powerpoint/2010/main" val="20382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Прямая соединительная линия 25"/>
          <p:cNvCxnSpPr>
            <a:cxnSpLocks/>
          </p:cNvCxnSpPr>
          <p:nvPr/>
        </p:nvCxnSpPr>
        <p:spPr>
          <a:xfrm>
            <a:off x="522433" y="2470245"/>
            <a:ext cx="1" cy="2351620"/>
          </a:xfrm>
          <a:prstGeom prst="line">
            <a:avLst/>
          </a:prstGeom>
          <a:ln w="9525" cap="rnd">
            <a:noFill/>
            <a:prstDash val="lgDash"/>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53023638-5468-4580-9774-49DD973A5EE4}"/>
              </a:ext>
            </a:extLst>
          </p:cNvPr>
          <p:cNvGrpSpPr/>
          <p:nvPr/>
        </p:nvGrpSpPr>
        <p:grpSpPr>
          <a:xfrm>
            <a:off x="522433" y="1992770"/>
            <a:ext cx="8099133" cy="2932652"/>
            <a:chOff x="522433" y="1992770"/>
            <a:chExt cx="8099133" cy="2932652"/>
          </a:xfrm>
        </p:grpSpPr>
        <p:cxnSp>
          <p:nvCxnSpPr>
            <p:cNvPr id="45" name="Прямая соединительная линия 25">
              <a:extLst>
                <a:ext uri="{FF2B5EF4-FFF2-40B4-BE49-F238E27FC236}">
                  <a16:creationId xmlns:a16="http://schemas.microsoft.com/office/drawing/2014/main" id="{B332F9E3-596D-4F79-8437-90B453994CE7}"/>
                </a:ext>
              </a:extLst>
            </p:cNvPr>
            <p:cNvCxnSpPr>
              <a:cxnSpLocks/>
            </p:cNvCxnSpPr>
            <p:nvPr/>
          </p:nvCxnSpPr>
          <p:spPr>
            <a:xfrm>
              <a:off x="522433" y="3121282"/>
              <a:ext cx="0" cy="1721820"/>
            </a:xfrm>
            <a:prstGeom prst="line">
              <a:avLst/>
            </a:prstGeom>
            <a:ln w="9525" cap="rnd">
              <a:solidFill>
                <a:srgbClr val="006838"/>
              </a:solidFill>
              <a:prstDash val="lg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88229" y="3078763"/>
              <a:ext cx="7833337" cy="1846659"/>
            </a:xfrm>
            <a:prstGeom prst="rect">
              <a:avLst/>
            </a:prstGeom>
            <a:noFill/>
            <a:ln>
              <a:noFill/>
            </a:ln>
          </p:spPr>
          <p:txBody>
            <a:bodyPr wrap="square" rtlCol="0">
              <a:spAutoFit/>
            </a:bodyPr>
            <a:lstStyle>
              <a:defPPr>
                <a:defRPr lang="en-US"/>
              </a:defPPr>
              <a:lvl1pPr>
                <a:defRPr sz="1000" kern="800">
                  <a:latin typeface="Ossem Rounded" panose="00000500000000000000" pitchFamily="50" charset="-52"/>
                </a:defRPr>
              </a:lvl1pPr>
            </a:lstStyle>
            <a:p>
              <a:r>
                <a:rPr lang="en-US" sz="1500" b="1" dirty="0">
                  <a:latin typeface="+mn-lt"/>
                </a:rPr>
                <a:t>1.</a:t>
              </a:r>
              <a:r>
                <a:rPr lang="en-US" sz="1500" dirty="0">
                  <a:latin typeface="+mn-lt"/>
                </a:rPr>
                <a:t>  A tree saddle.</a:t>
              </a:r>
            </a:p>
            <a:p>
              <a:r>
                <a:rPr lang="en-US" sz="1500" b="1" dirty="0">
                  <a:latin typeface="+mn-lt"/>
                </a:rPr>
                <a:t>2. </a:t>
              </a:r>
              <a:r>
                <a:rPr lang="en-US" sz="1500" dirty="0">
                  <a:latin typeface="+mn-lt"/>
                </a:rPr>
                <a:t>A bridge, typically a rope or climbing-rated strap,</a:t>
              </a:r>
            </a:p>
            <a:p>
              <a:r>
                <a:rPr lang="en-US" sz="1500" dirty="0">
                  <a:latin typeface="+mn-lt"/>
                </a:rPr>
                <a:t>     which ideally is adjustable, and is attached to specific webbing loops on the saddle.</a:t>
              </a:r>
            </a:p>
            <a:p>
              <a:r>
                <a:rPr lang="en-US" sz="1500" b="1" dirty="0">
                  <a:latin typeface="+mn-lt"/>
                </a:rPr>
                <a:t>3. </a:t>
              </a:r>
              <a:r>
                <a:rPr lang="en-US" sz="1500" dirty="0">
                  <a:latin typeface="+mn-lt"/>
                </a:rPr>
                <a:t>A lineman’s belt for climbing, which connects to other dedicated side loops on your saddle.</a:t>
              </a:r>
            </a:p>
            <a:p>
              <a:r>
                <a:rPr lang="en-US" sz="1500" b="1" dirty="0">
                  <a:latin typeface="+mn-lt"/>
                </a:rPr>
                <a:t>4. </a:t>
              </a:r>
              <a:r>
                <a:rPr lang="en-US" sz="1500" dirty="0">
                  <a:latin typeface="+mn-lt"/>
                </a:rPr>
                <a:t>An adjustable tree tether, which is girth-hitched around the tree at approximately head height.</a:t>
              </a:r>
            </a:p>
            <a:p>
              <a:endParaRPr lang="en-US" sz="900" dirty="0">
                <a:latin typeface="+mn-lt"/>
              </a:endParaRPr>
            </a:p>
            <a:p>
              <a:r>
                <a:rPr lang="en-US" sz="1500" dirty="0">
                  <a:latin typeface="+mn-lt"/>
                </a:rPr>
                <a:t> You will also need an auxiliary lineman’s belt for when you need to navigate around tree limbs during your climb, which we’ll cover later. </a:t>
              </a:r>
            </a:p>
          </p:txBody>
        </p:sp>
        <p:sp>
          <p:nvSpPr>
            <p:cNvPr id="7" name="TextBox 6">
              <a:extLst>
                <a:ext uri="{FF2B5EF4-FFF2-40B4-BE49-F238E27FC236}">
                  <a16:creationId xmlns:a16="http://schemas.microsoft.com/office/drawing/2014/main" id="{20F5A1E1-B2FE-47EA-989D-E1AD8539A6D7}"/>
                </a:ext>
              </a:extLst>
            </p:cNvPr>
            <p:cNvSpPr txBox="1"/>
            <p:nvPr/>
          </p:nvSpPr>
          <p:spPr>
            <a:xfrm>
              <a:off x="723184" y="1992770"/>
              <a:ext cx="4158565" cy="954107"/>
            </a:xfrm>
            <a:prstGeom prst="rect">
              <a:avLst/>
            </a:prstGeom>
            <a:noFill/>
            <a:ln>
              <a:noFill/>
            </a:ln>
          </p:spPr>
          <p:txBody>
            <a:bodyPr wrap="square" rtlCol="0">
              <a:spAutoFit/>
            </a:bodyPr>
            <a:lstStyle/>
            <a:p>
              <a:r>
                <a:rPr lang="en-US" sz="2800" dirty="0">
                  <a:solidFill>
                    <a:schemeClr val="accent6">
                      <a:lumMod val="75000"/>
                    </a:schemeClr>
                  </a:solidFill>
                  <a:latin typeface="Franklin Gothic Heavy" panose="020B0903020102020204" pitchFamily="34" charset="0"/>
                </a:rPr>
                <a:t>The Saddle System</a:t>
              </a:r>
            </a:p>
            <a:p>
              <a:r>
                <a:rPr lang="en-US" sz="2800" dirty="0">
                  <a:solidFill>
                    <a:schemeClr val="accent6">
                      <a:lumMod val="75000"/>
                    </a:schemeClr>
                  </a:solidFill>
                  <a:latin typeface="Franklin Gothic Heavy" panose="020B0903020102020204" pitchFamily="34" charset="0"/>
                </a:rPr>
                <a:t>Consists of:</a:t>
              </a:r>
            </a:p>
          </p:txBody>
        </p:sp>
      </p:grpSp>
      <p:grpSp>
        <p:nvGrpSpPr>
          <p:cNvPr id="2" name="Group 1">
            <a:extLst>
              <a:ext uri="{FF2B5EF4-FFF2-40B4-BE49-F238E27FC236}">
                <a16:creationId xmlns:a16="http://schemas.microsoft.com/office/drawing/2014/main" id="{340C0327-E0BC-461B-B1DA-3E51AB4C104A}"/>
              </a:ext>
            </a:extLst>
          </p:cNvPr>
          <p:cNvGrpSpPr/>
          <p:nvPr/>
        </p:nvGrpSpPr>
        <p:grpSpPr>
          <a:xfrm>
            <a:off x="382209" y="-1613576"/>
            <a:ext cx="10627988" cy="6388094"/>
            <a:chOff x="382209" y="-1613576"/>
            <a:chExt cx="10627988" cy="6388094"/>
          </a:xfrm>
        </p:grpSpPr>
        <p:grpSp>
          <p:nvGrpSpPr>
            <p:cNvPr id="49" name="Group 48">
              <a:extLst>
                <a:ext uri="{FF2B5EF4-FFF2-40B4-BE49-F238E27FC236}">
                  <a16:creationId xmlns:a16="http://schemas.microsoft.com/office/drawing/2014/main" id="{A131BC4E-F1B7-4259-B73F-C5A2BE7B81C5}"/>
                </a:ext>
              </a:extLst>
            </p:cNvPr>
            <p:cNvGrpSpPr/>
            <p:nvPr/>
          </p:nvGrpSpPr>
          <p:grpSpPr>
            <a:xfrm>
              <a:off x="382209" y="-1613576"/>
              <a:ext cx="10627988" cy="6388094"/>
              <a:chOff x="382209" y="-1613576"/>
              <a:chExt cx="10627988" cy="6388094"/>
            </a:xfrm>
          </p:grpSpPr>
          <p:sp>
            <p:nvSpPr>
              <p:cNvPr id="12" name="TextBox 11">
                <a:extLst>
                  <a:ext uri="{FF2B5EF4-FFF2-40B4-BE49-F238E27FC236}">
                    <a16:creationId xmlns:a16="http://schemas.microsoft.com/office/drawing/2014/main" id="{A42A8F6D-BABB-4B11-8914-C52D541F451E}"/>
                  </a:ext>
                </a:extLst>
              </p:cNvPr>
              <p:cNvSpPr txBox="1"/>
              <p:nvPr/>
            </p:nvSpPr>
            <p:spPr>
              <a:xfrm rot="20786362">
                <a:off x="382209" y="67587"/>
                <a:ext cx="2141235" cy="1895904"/>
              </a:xfrm>
              <a:prstGeom prst="rect">
                <a:avLst/>
              </a:prstGeom>
              <a:noFill/>
              <a:effectLst>
                <a:reflection stA="45000" endPos="12000" dist="50800" dir="5400000" sy="-100000" algn="bl" rotWithShape="0"/>
              </a:effectLst>
            </p:spPr>
            <p:txBody>
              <a:bodyPr wrap="square" rtlCol="0">
                <a:spAutoFit/>
              </a:bodyPr>
              <a:lstStyle/>
              <a:p>
                <a:pPr algn="r">
                  <a:lnSpc>
                    <a:spcPct val="60000"/>
                  </a:lnSpc>
                </a:pPr>
                <a:endParaRPr lang="en-US" sz="4800" dirty="0">
                  <a:solidFill>
                    <a:schemeClr val="accent3">
                      <a:lumMod val="50000"/>
                      <a:alpha val="26000"/>
                    </a:schemeClr>
                  </a:solidFill>
                  <a:latin typeface="Franklin Gothic Heavy" panose="020B0903020102020204" pitchFamily="34" charset="0"/>
                </a:endParaRPr>
              </a:p>
              <a:p>
                <a:pPr algn="r">
                  <a:lnSpc>
                    <a:spcPct val="60000"/>
                  </a:lnSpc>
                </a:pPr>
                <a:r>
                  <a:rPr lang="en-US" sz="4800" dirty="0">
                    <a:solidFill>
                      <a:schemeClr val="accent3">
                        <a:lumMod val="50000"/>
                        <a:alpha val="26000"/>
                      </a:schemeClr>
                    </a:solidFill>
                    <a:latin typeface="Franklin Gothic Heavy" panose="020B0903020102020204" pitchFamily="34" charset="0"/>
                  </a:rPr>
                  <a:t>The</a:t>
                </a:r>
              </a:p>
              <a:p>
                <a:pPr algn="r">
                  <a:lnSpc>
                    <a:spcPct val="60000"/>
                  </a:lnSpc>
                </a:pPr>
                <a:r>
                  <a:rPr lang="en-US" sz="4800" dirty="0">
                    <a:solidFill>
                      <a:schemeClr val="accent3">
                        <a:lumMod val="50000"/>
                        <a:alpha val="26000"/>
                      </a:schemeClr>
                    </a:solidFill>
                    <a:latin typeface="Franklin Gothic Heavy" panose="020B0903020102020204" pitchFamily="34" charset="0"/>
                  </a:rPr>
                  <a:t>RIGHT</a:t>
                </a:r>
              </a:p>
              <a:p>
                <a:pPr algn="r">
                  <a:lnSpc>
                    <a:spcPct val="60000"/>
                  </a:lnSpc>
                </a:pPr>
                <a:r>
                  <a:rPr lang="en-US" sz="4800" dirty="0">
                    <a:solidFill>
                      <a:schemeClr val="accent3">
                        <a:lumMod val="50000"/>
                        <a:alpha val="26000"/>
                      </a:schemeClr>
                    </a:solidFill>
                    <a:latin typeface="Franklin Gothic Heavy" panose="020B0903020102020204" pitchFamily="34" charset="0"/>
                  </a:rPr>
                  <a:t>stuff</a:t>
                </a:r>
              </a:p>
            </p:txBody>
          </p:sp>
          <p:sp>
            <p:nvSpPr>
              <p:cNvPr id="41" name="Hexagon 40">
                <a:extLst>
                  <a:ext uri="{FF2B5EF4-FFF2-40B4-BE49-F238E27FC236}">
                    <a16:creationId xmlns:a16="http://schemas.microsoft.com/office/drawing/2014/main" id="{4726CD9E-4C07-4D54-ABBC-AFFCC53FD485}"/>
                  </a:ext>
                </a:extLst>
              </p:cNvPr>
              <p:cNvSpPr/>
              <p:nvPr/>
            </p:nvSpPr>
            <p:spPr>
              <a:xfrm rot="808712">
                <a:off x="2470913" y="-464518"/>
                <a:ext cx="2369887" cy="2043256"/>
              </a:xfrm>
              <a:prstGeom prst="hexagon">
                <a:avLst>
                  <a:gd name="adj" fmla="val 25000"/>
                  <a:gd name="vf" fmla="val 115470"/>
                </a:avLst>
              </a:prstGeom>
              <a:solidFill>
                <a:schemeClr val="accent3">
                  <a:lumMod val="50000"/>
                  <a:alpha val="25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Hexagon 37">
                <a:extLst>
                  <a:ext uri="{FF2B5EF4-FFF2-40B4-BE49-F238E27FC236}">
                    <a16:creationId xmlns:a16="http://schemas.microsoft.com/office/drawing/2014/main" id="{B01A7D42-7A9E-4C4C-A91C-4FE1FD94DBED}"/>
                  </a:ext>
                </a:extLst>
              </p:cNvPr>
              <p:cNvSpPr/>
              <p:nvPr/>
            </p:nvSpPr>
            <p:spPr>
              <a:xfrm rot="808712">
                <a:off x="5904727" y="2731262"/>
                <a:ext cx="2369887" cy="2043256"/>
              </a:xfrm>
              <a:prstGeom prst="hexagon">
                <a:avLst>
                  <a:gd name="adj" fmla="val 25000"/>
                  <a:gd name="vf" fmla="val 115470"/>
                </a:avLst>
              </a:prstGeom>
              <a:solidFill>
                <a:schemeClr val="accent3">
                  <a:lumMod val="50000"/>
                  <a:alpha val="25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Hexagon 38">
                <a:extLst>
                  <a:ext uri="{FF2B5EF4-FFF2-40B4-BE49-F238E27FC236}">
                    <a16:creationId xmlns:a16="http://schemas.microsoft.com/office/drawing/2014/main" id="{9668B467-BEF1-472A-9EC0-B1A862CC052A}"/>
                  </a:ext>
                </a:extLst>
              </p:cNvPr>
              <p:cNvSpPr/>
              <p:nvPr/>
            </p:nvSpPr>
            <p:spPr>
              <a:xfrm rot="808712">
                <a:off x="6946041" y="-1613576"/>
                <a:ext cx="2369887" cy="2043256"/>
              </a:xfrm>
              <a:prstGeom prst="hexagon">
                <a:avLst>
                  <a:gd name="adj" fmla="val 25000"/>
                  <a:gd name="vf" fmla="val 115470"/>
                </a:avLst>
              </a:prstGeom>
              <a:solidFill>
                <a:schemeClr val="accent3">
                  <a:lumMod val="50000"/>
                  <a:alpha val="25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Hexagon 39">
                <a:extLst>
                  <a:ext uri="{FF2B5EF4-FFF2-40B4-BE49-F238E27FC236}">
                    <a16:creationId xmlns:a16="http://schemas.microsoft.com/office/drawing/2014/main" id="{B06E118C-9826-4C3D-B062-1E5EEC249CA5}"/>
                  </a:ext>
                </a:extLst>
              </p:cNvPr>
              <p:cNvSpPr/>
              <p:nvPr/>
            </p:nvSpPr>
            <p:spPr>
              <a:xfrm rot="808712">
                <a:off x="8074938" y="2099654"/>
                <a:ext cx="2369887" cy="2043256"/>
              </a:xfrm>
              <a:prstGeom prst="hexagon">
                <a:avLst>
                  <a:gd name="adj" fmla="val 25000"/>
                  <a:gd name="vf" fmla="val 115470"/>
                </a:avLst>
              </a:prstGeom>
              <a:solidFill>
                <a:schemeClr val="accent3">
                  <a:lumMod val="50000"/>
                  <a:alpha val="25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3" name="Hexagon 42">
                <a:extLst>
                  <a:ext uri="{FF2B5EF4-FFF2-40B4-BE49-F238E27FC236}">
                    <a16:creationId xmlns:a16="http://schemas.microsoft.com/office/drawing/2014/main" id="{2B5800BF-A7EF-455B-99D8-CB86D4D5FD5E}"/>
                  </a:ext>
                </a:extLst>
              </p:cNvPr>
              <p:cNvSpPr/>
              <p:nvPr/>
            </p:nvSpPr>
            <p:spPr>
              <a:xfrm rot="808712">
                <a:off x="6423900" y="555880"/>
                <a:ext cx="2369887" cy="2043256"/>
              </a:xfrm>
              <a:prstGeom prst="hexagon">
                <a:avLst>
                  <a:gd name="adj" fmla="val 25000"/>
                  <a:gd name="vf" fmla="val 115470"/>
                </a:avLst>
              </a:prstGeom>
              <a:blipFill dpi="0" rotWithShape="1">
                <a:blip r:embed="rId2" cstate="screen">
                  <a:extLst>
                    <a:ext uri="{28A0092B-C50C-407E-A947-70E740481C1C}">
                      <a14:useLocalDpi xmlns:a14="http://schemas.microsoft.com/office/drawing/2010/main" val="0"/>
                    </a:ext>
                  </a:extLst>
                </a:blip>
                <a:srcRect/>
                <a:stretch>
                  <a:fillRect/>
                </a:stretch>
              </a:blipFill>
              <a:ln>
                <a:solidFill>
                  <a:schemeClr val="accent3">
                    <a:lumMod val="50000"/>
                    <a:alpha val="26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Hexagon 46">
                <a:extLst>
                  <a:ext uri="{FF2B5EF4-FFF2-40B4-BE49-F238E27FC236}">
                    <a16:creationId xmlns:a16="http://schemas.microsoft.com/office/drawing/2014/main" id="{949B19B6-D41F-4488-9376-EE63D006A2F9}"/>
                  </a:ext>
                </a:extLst>
              </p:cNvPr>
              <p:cNvSpPr/>
              <p:nvPr/>
            </p:nvSpPr>
            <p:spPr>
              <a:xfrm rot="808712">
                <a:off x="8640310" y="-94442"/>
                <a:ext cx="2369887" cy="2043256"/>
              </a:xfrm>
              <a:prstGeom prst="hexagon">
                <a:avLst>
                  <a:gd name="adj" fmla="val 25000"/>
                  <a:gd name="vf" fmla="val 115470"/>
                </a:avLst>
              </a:prstGeom>
              <a:solidFill>
                <a:schemeClr val="accent3">
                  <a:lumMod val="50000"/>
                  <a:alpha val="25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7" name="Hexagon 16">
              <a:extLst>
                <a:ext uri="{FF2B5EF4-FFF2-40B4-BE49-F238E27FC236}">
                  <a16:creationId xmlns:a16="http://schemas.microsoft.com/office/drawing/2014/main" id="{14B6E631-9B3C-4C52-89EC-CF4F39406916}"/>
                </a:ext>
              </a:extLst>
            </p:cNvPr>
            <p:cNvSpPr/>
            <p:nvPr/>
          </p:nvSpPr>
          <p:spPr>
            <a:xfrm rot="808712">
              <a:off x="4166915" y="1175235"/>
              <a:ext cx="2369887" cy="2043256"/>
            </a:xfrm>
            <a:prstGeom prst="hexagon">
              <a:avLst>
                <a:gd name="adj" fmla="val 25000"/>
                <a:gd name="vf" fmla="val 115470"/>
              </a:avLst>
            </a:prstGeom>
            <a:blipFill dpi="0" rotWithShape="1">
              <a:blip r:embed="rId3"/>
              <a:srcRect/>
              <a:stretch>
                <a:fillRect l="-26690" t="-42784" r="-31682" b="-132552"/>
              </a:stretch>
            </a:blipFill>
            <a:ln>
              <a:solidFill>
                <a:schemeClr val="accent3">
                  <a:lumMod val="50000"/>
                  <a:alpha val="26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Hexagon 17">
              <a:extLst>
                <a:ext uri="{FF2B5EF4-FFF2-40B4-BE49-F238E27FC236}">
                  <a16:creationId xmlns:a16="http://schemas.microsoft.com/office/drawing/2014/main" id="{531FC05B-97CF-4D33-BCC4-5C38E8BD6422}"/>
                </a:ext>
              </a:extLst>
            </p:cNvPr>
            <p:cNvSpPr/>
            <p:nvPr/>
          </p:nvSpPr>
          <p:spPr>
            <a:xfrm rot="808712">
              <a:off x="4751246" y="-992219"/>
              <a:ext cx="2369887" cy="2043256"/>
            </a:xfrm>
            <a:prstGeom prst="hexagon">
              <a:avLst>
                <a:gd name="adj" fmla="val 25000"/>
                <a:gd name="vf" fmla="val 115470"/>
              </a:avLst>
            </a:prstGeom>
            <a:blipFill dpi="0" rotWithShape="1">
              <a:blip r:embed="rId4"/>
              <a:srcRect/>
              <a:stretch>
                <a:fillRect l="-4306" t="-68421" r="-44" b="-13127"/>
              </a:stretch>
            </a:blipFill>
            <a:ln>
              <a:solidFill>
                <a:schemeClr val="accent3">
                  <a:lumMod val="50000"/>
                  <a:alpha val="26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7586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6FAD2A-38C7-4890-A955-DC4C166AF87F}"/>
              </a:ext>
            </a:extLst>
          </p:cNvPr>
          <p:cNvGrpSpPr/>
          <p:nvPr/>
        </p:nvGrpSpPr>
        <p:grpSpPr>
          <a:xfrm>
            <a:off x="655916" y="-444638"/>
            <a:ext cx="8090160" cy="3649216"/>
            <a:chOff x="655916" y="-444638"/>
            <a:chExt cx="8090160" cy="3649216"/>
          </a:xfrm>
        </p:grpSpPr>
        <p:pic>
          <p:nvPicPr>
            <p:cNvPr id="11" name="Picture 10">
              <a:extLst>
                <a:ext uri="{FF2B5EF4-FFF2-40B4-BE49-F238E27FC236}">
                  <a16:creationId xmlns:a16="http://schemas.microsoft.com/office/drawing/2014/main" id="{0FA886D0-1840-466A-B034-6D378248D86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rot="20507795">
              <a:off x="4990576" y="-12070"/>
              <a:ext cx="3755500" cy="3216648"/>
            </a:xfrm>
            <a:prstGeom prst="rect">
              <a:avLst/>
            </a:prstGeom>
          </p:spPr>
        </p:pic>
        <p:pic>
          <p:nvPicPr>
            <p:cNvPr id="5" name="Picture 4">
              <a:extLst>
                <a:ext uri="{FF2B5EF4-FFF2-40B4-BE49-F238E27FC236}">
                  <a16:creationId xmlns:a16="http://schemas.microsoft.com/office/drawing/2014/main" id="{3D15D668-7964-4A40-BD81-A811706F78F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rot="2606324">
              <a:off x="655916" y="-444638"/>
              <a:ext cx="3967992" cy="3074586"/>
            </a:xfrm>
            <a:prstGeom prst="rect">
              <a:avLst/>
            </a:prstGeom>
          </p:spPr>
        </p:pic>
      </p:grpSp>
      <p:grpSp>
        <p:nvGrpSpPr>
          <p:cNvPr id="3" name="Group 2">
            <a:extLst>
              <a:ext uri="{FF2B5EF4-FFF2-40B4-BE49-F238E27FC236}">
                <a16:creationId xmlns:a16="http://schemas.microsoft.com/office/drawing/2014/main" id="{3BACA460-11D1-41C4-8143-57BCCD1B3D8D}"/>
              </a:ext>
            </a:extLst>
          </p:cNvPr>
          <p:cNvGrpSpPr/>
          <p:nvPr/>
        </p:nvGrpSpPr>
        <p:grpSpPr>
          <a:xfrm>
            <a:off x="522434" y="2696924"/>
            <a:ext cx="8326274" cy="2377905"/>
            <a:chOff x="522434" y="2696924"/>
            <a:chExt cx="8326274" cy="2377905"/>
          </a:xfrm>
        </p:grpSpPr>
        <p:cxnSp>
          <p:nvCxnSpPr>
            <p:cNvPr id="26" name="Прямая соединительная линия 25"/>
            <p:cNvCxnSpPr>
              <a:cxnSpLocks/>
            </p:cNvCxnSpPr>
            <p:nvPr/>
          </p:nvCxnSpPr>
          <p:spPr>
            <a:xfrm>
              <a:off x="522434" y="2878293"/>
              <a:ext cx="0" cy="1896225"/>
            </a:xfrm>
            <a:prstGeom prst="line">
              <a:avLst/>
            </a:prstGeom>
            <a:ln w="9525" cap="rnd">
              <a:solidFill>
                <a:srgbClr val="006838"/>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7637" y="2696924"/>
              <a:ext cx="27735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6">
                      <a:lumMod val="75000"/>
                    </a:schemeClr>
                  </a:solidFill>
                  <a:latin typeface="Franklin Gothic Heavy" panose="020B0903020102020204" pitchFamily="34" charset="0"/>
                  <a:cs typeface="Lato" panose="020F0502020204030203" pitchFamily="34" charset="0"/>
                </a:rPr>
                <a:t>SADDLE SYSTEM</a:t>
              </a:r>
              <a:endParaRPr kumimoji="0" lang="en-US" sz="2200" b="0" i="0" u="none" strike="noStrike" kern="1200" cap="none" spc="0" normalizeH="0" baseline="0" noProof="0" dirty="0">
                <a:ln>
                  <a:noFill/>
                </a:ln>
                <a:solidFill>
                  <a:schemeClr val="accent6">
                    <a:lumMod val="75000"/>
                  </a:schemeClr>
                </a:solidFill>
                <a:effectLst/>
                <a:uLnTx/>
                <a:uFillTx/>
                <a:latin typeface="Franklin Gothic Heavy" panose="020B0903020102020204" pitchFamily="34" charset="0"/>
                <a:cs typeface="Lato" panose="020F0502020204030203" pitchFamily="34" charset="0"/>
              </a:endParaRPr>
            </a:p>
          </p:txBody>
        </p:sp>
        <p:sp>
          <p:nvSpPr>
            <p:cNvPr id="30" name="TextBox 29"/>
            <p:cNvSpPr txBox="1"/>
            <p:nvPr/>
          </p:nvSpPr>
          <p:spPr>
            <a:xfrm>
              <a:off x="658244" y="3135837"/>
              <a:ext cx="8190464" cy="1938992"/>
            </a:xfrm>
            <a:prstGeom prst="rect">
              <a:avLst/>
            </a:prstGeom>
            <a:noFill/>
          </p:spPr>
          <p:txBody>
            <a:bodyPr wrap="square" rtlCol="0">
              <a:spAutoFit/>
            </a:bodyPr>
            <a:lstStyle>
              <a:defPPr>
                <a:defRPr lang="en-US"/>
              </a:defPPr>
              <a:lvl1pPr>
                <a:defRPr sz="1000" kern="800">
                  <a:latin typeface="Ossem Rounded" panose="00000500000000000000" pitchFamily="50" charset="-52"/>
                </a:defRPr>
              </a:lvl1pPr>
            </a:lstStyle>
            <a:p>
              <a:r>
                <a:rPr lang="en-US" sz="1400" dirty="0">
                  <a:latin typeface="+mn-lt"/>
                </a:rPr>
                <a:t>Most saddles come in different sizes depending on your waist measurement, and their overall comfort is largely a function of their design. Some are made from individual panels of material, like </a:t>
              </a:r>
              <a:r>
                <a:rPr lang="en-US" sz="1400" dirty="0" err="1">
                  <a:latin typeface="+mn-lt"/>
                </a:rPr>
                <a:t>Cordura</a:t>
              </a:r>
              <a:r>
                <a:rPr lang="en-US" sz="1400" dirty="0">
                  <a:latin typeface="+mn-lt"/>
                </a:rPr>
                <a:t>, sewn together to form a seat; some have flexing panels, which open up under your weight; some are a single piece of flexible, mil-spec breathable mesh. </a:t>
              </a:r>
            </a:p>
            <a:p>
              <a:endParaRPr lang="en-US" sz="800" dirty="0">
                <a:latin typeface="+mn-lt"/>
              </a:endParaRPr>
            </a:p>
            <a:p>
              <a:r>
                <a:rPr lang="en-US" sz="1400" dirty="0">
                  <a:latin typeface="+mn-lt"/>
                </a:rPr>
                <a:t>Whichever the style, many components factor in on overall saddle comfort, from the frame straps of the saddle that help disperse pressure, to how your bridge pulls up in its loops to cup the hamstrings and hips. If you want to know what the general consensus among users is of a particular model, check the saddlehunter.com forum. </a:t>
              </a:r>
            </a:p>
          </p:txBody>
        </p:sp>
      </p:grpSp>
      <p:pic>
        <p:nvPicPr>
          <p:cNvPr id="10" name="Рисунок 9"/>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22433" y="2007428"/>
            <a:ext cx="2559093" cy="626230"/>
          </a:xfrm>
          <a:prstGeom prst="rect">
            <a:avLst/>
          </a:prstGeom>
          <a:solidFill>
            <a:schemeClr val="bg1"/>
          </a:solidFill>
          <a:effectLst>
            <a:softEdge rad="12700"/>
          </a:effectLst>
        </p:spPr>
      </p:pic>
      <p:sp>
        <p:nvSpPr>
          <p:cNvPr id="9" name="TextBox 8">
            <a:extLst>
              <a:ext uri="{FF2B5EF4-FFF2-40B4-BE49-F238E27FC236}">
                <a16:creationId xmlns:a16="http://schemas.microsoft.com/office/drawing/2014/main" id="{F0C72977-2F3D-4C9F-BAFC-E74E52A7E005}"/>
              </a:ext>
            </a:extLst>
          </p:cNvPr>
          <p:cNvSpPr txBox="1"/>
          <p:nvPr/>
        </p:nvSpPr>
        <p:spPr>
          <a:xfrm>
            <a:off x="1548406" y="1885329"/>
            <a:ext cx="812330" cy="830997"/>
          </a:xfrm>
          <a:prstGeom prst="rect">
            <a:avLst/>
          </a:prstGeom>
          <a:noFill/>
        </p:spPr>
        <p:txBody>
          <a:bodyPr wrap="square" rtlCol="0">
            <a:spAutoFit/>
          </a:bodyPr>
          <a:lstStyle/>
          <a:p>
            <a:r>
              <a:rPr lang="en-US" sz="4800" dirty="0">
                <a:solidFill>
                  <a:schemeClr val="bg1"/>
                </a:solidFill>
                <a:latin typeface="Franklin Gothic Heavy" panose="020B0903020102020204" pitchFamily="34" charset="0"/>
              </a:rPr>
              <a:t>1</a:t>
            </a:r>
          </a:p>
        </p:txBody>
      </p:sp>
    </p:spTree>
    <p:extLst>
      <p:ext uri="{BB962C8B-B14F-4D97-AF65-F5344CB8AC3E}">
        <p14:creationId xmlns:p14="http://schemas.microsoft.com/office/powerpoint/2010/main" val="12957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CC6803-2F6A-4910-A61C-3A85EC34DDC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rot="19307301">
            <a:off x="3798921" y="-1185747"/>
            <a:ext cx="6947655" cy="4437235"/>
          </a:xfrm>
          <a:prstGeom prst="rect">
            <a:avLst/>
          </a:prstGeom>
        </p:spPr>
      </p:pic>
      <p:cxnSp>
        <p:nvCxnSpPr>
          <p:cNvPr id="26" name="Прямая соединительная линия 25"/>
          <p:cNvCxnSpPr>
            <a:cxnSpLocks/>
          </p:cNvCxnSpPr>
          <p:nvPr/>
        </p:nvCxnSpPr>
        <p:spPr>
          <a:xfrm>
            <a:off x="522434" y="2878293"/>
            <a:ext cx="0" cy="1633942"/>
          </a:xfrm>
          <a:prstGeom prst="line">
            <a:avLst/>
          </a:prstGeom>
          <a:ln w="9525" cap="rnd">
            <a:solidFill>
              <a:srgbClr val="006838"/>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7637" y="2696924"/>
            <a:ext cx="380458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6">
                    <a:lumMod val="75000"/>
                  </a:schemeClr>
                </a:solidFill>
                <a:latin typeface="Franklin Gothic Heavy" panose="020B0903020102020204" pitchFamily="34" charset="0"/>
                <a:cs typeface="Lato" panose="020F0502020204030203" pitchFamily="34" charset="0"/>
              </a:rPr>
              <a:t>LINEMAN’S ROPE</a:t>
            </a:r>
            <a:endParaRPr kumimoji="0" lang="en-US" sz="2200" b="0" i="0" u="none" strike="noStrike" kern="1200" cap="none" spc="0" normalizeH="0" baseline="0" noProof="0" dirty="0">
              <a:ln>
                <a:noFill/>
              </a:ln>
              <a:solidFill>
                <a:schemeClr val="accent6">
                  <a:lumMod val="75000"/>
                </a:schemeClr>
              </a:solidFill>
              <a:effectLst/>
              <a:uLnTx/>
              <a:uFillTx/>
              <a:latin typeface="Franklin Gothic Heavy" panose="020B0903020102020204" pitchFamily="34" charset="0"/>
              <a:cs typeface="Lato" panose="020F0502020204030203" pitchFamily="34" charset="0"/>
            </a:endParaRPr>
          </a:p>
        </p:txBody>
      </p:sp>
      <p:sp>
        <p:nvSpPr>
          <p:cNvPr id="30" name="TextBox 29"/>
          <p:cNvSpPr txBox="1"/>
          <p:nvPr/>
        </p:nvSpPr>
        <p:spPr>
          <a:xfrm>
            <a:off x="687637" y="3226898"/>
            <a:ext cx="8190464" cy="1384995"/>
          </a:xfrm>
          <a:prstGeom prst="rect">
            <a:avLst/>
          </a:prstGeom>
          <a:noFill/>
        </p:spPr>
        <p:txBody>
          <a:bodyPr wrap="square" rtlCol="0">
            <a:spAutoFit/>
          </a:bodyPr>
          <a:lstStyle>
            <a:defPPr>
              <a:defRPr lang="en-US"/>
            </a:defPPr>
            <a:lvl1pPr>
              <a:defRPr sz="1000" kern="800">
                <a:latin typeface="Ossem Rounded" panose="00000500000000000000" pitchFamily="50" charset="-52"/>
              </a:defRPr>
            </a:lvl1pPr>
          </a:lstStyle>
          <a:p>
            <a:r>
              <a:rPr lang="en-US" sz="1400" dirty="0">
                <a:latin typeface="+mn-lt"/>
              </a:rPr>
              <a:t>For your lineman’s belt, I recommend a small-eyed                               prefabbed model, with a minimum 8-foot length, and most come with a prussic loop and a carabiner. I like to augment this setup with a prussic tender or mechanical ascender, like a </a:t>
            </a:r>
            <a:r>
              <a:rPr lang="en-US" sz="1400" b="1" dirty="0" err="1">
                <a:latin typeface="+mn-lt"/>
              </a:rPr>
              <a:t>Ropeman</a:t>
            </a:r>
            <a:r>
              <a:rPr lang="en-US" sz="1400" b="1" dirty="0">
                <a:latin typeface="+mn-lt"/>
              </a:rPr>
              <a:t> One</a:t>
            </a:r>
            <a:r>
              <a:rPr lang="en-US" sz="1400" dirty="0">
                <a:latin typeface="+mn-lt"/>
              </a:rPr>
              <a:t>, which allows you to make easy one-handed adjustments on the fly. Not only is it way more convenient, it’s also safer because you can keep your other hand on your sticks, steps or the tree. Your lineman’s belt should be used from the minute you start to climb, and not taken off until you fully and safely transition into your tree tether and bridge. </a:t>
            </a:r>
          </a:p>
        </p:txBody>
      </p:sp>
      <p:grpSp>
        <p:nvGrpSpPr>
          <p:cNvPr id="5" name="Group 4">
            <a:extLst>
              <a:ext uri="{FF2B5EF4-FFF2-40B4-BE49-F238E27FC236}">
                <a16:creationId xmlns:a16="http://schemas.microsoft.com/office/drawing/2014/main" id="{8B8D9649-2639-4D56-BB57-844AB66CD82D}"/>
              </a:ext>
            </a:extLst>
          </p:cNvPr>
          <p:cNvGrpSpPr/>
          <p:nvPr/>
        </p:nvGrpSpPr>
        <p:grpSpPr>
          <a:xfrm>
            <a:off x="522433" y="2007427"/>
            <a:ext cx="5207547" cy="626231"/>
            <a:chOff x="522433" y="2007427"/>
            <a:chExt cx="5207547" cy="626231"/>
          </a:xfrm>
        </p:grpSpPr>
        <p:pic>
          <p:nvPicPr>
            <p:cNvPr id="10" name="Рисунок 9"/>
            <p:cNvPicPr>
              <a:picLocks noChangeAspect="1"/>
            </p:cNvPicPr>
            <p:nvPr/>
          </p:nvPicPr>
          <p:blipFill>
            <a:blip r:embed="rId3">
              <a:duotone>
                <a:prstClr val="black"/>
                <a:schemeClr val="accent3">
                  <a:tint val="45000"/>
                  <a:satMod val="400000"/>
                </a:schemeClr>
              </a:duotone>
              <a:alphaModFix amt="40000"/>
              <a:extLst>
                <a:ext uri="{28A0092B-C50C-407E-A947-70E740481C1C}">
                  <a14:useLocalDpi xmlns:a14="http://schemas.microsoft.com/office/drawing/2010/main" val="0"/>
                </a:ext>
              </a:extLst>
            </a:blip>
            <a:stretch>
              <a:fillRect/>
            </a:stretch>
          </p:blipFill>
          <p:spPr>
            <a:xfrm>
              <a:off x="522433" y="2007428"/>
              <a:ext cx="2559093" cy="626230"/>
            </a:xfrm>
            <a:prstGeom prst="rect">
              <a:avLst/>
            </a:prstGeom>
            <a:solidFill>
              <a:schemeClr val="bg1"/>
            </a:solidFill>
            <a:effectLst>
              <a:softEdge rad="12700"/>
            </a:effectLst>
          </p:spPr>
        </p:pic>
        <p:pic>
          <p:nvPicPr>
            <p:cNvPr id="52" name="Рисунок 9">
              <a:extLst>
                <a:ext uri="{FF2B5EF4-FFF2-40B4-BE49-F238E27FC236}">
                  <a16:creationId xmlns:a16="http://schemas.microsoft.com/office/drawing/2014/main" id="{80B1089B-DBBE-449A-ABA7-D01DD526EF20}"/>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170887" y="2007427"/>
              <a:ext cx="2559093" cy="626230"/>
            </a:xfrm>
            <a:prstGeom prst="rect">
              <a:avLst/>
            </a:prstGeom>
            <a:solidFill>
              <a:schemeClr val="bg1"/>
            </a:solidFill>
            <a:effectLst>
              <a:softEdge rad="12700"/>
            </a:effectLst>
          </p:spPr>
        </p:pic>
      </p:grpSp>
      <p:sp>
        <p:nvSpPr>
          <p:cNvPr id="12" name="TextBox 11">
            <a:extLst>
              <a:ext uri="{FF2B5EF4-FFF2-40B4-BE49-F238E27FC236}">
                <a16:creationId xmlns:a16="http://schemas.microsoft.com/office/drawing/2014/main" id="{A593146D-1183-486F-8F21-1A433FEC48BC}"/>
              </a:ext>
            </a:extLst>
          </p:cNvPr>
          <p:cNvSpPr txBox="1"/>
          <p:nvPr/>
        </p:nvSpPr>
        <p:spPr>
          <a:xfrm>
            <a:off x="4175414" y="1885329"/>
            <a:ext cx="812330" cy="830997"/>
          </a:xfrm>
          <a:prstGeom prst="rect">
            <a:avLst/>
          </a:prstGeom>
          <a:noFill/>
        </p:spPr>
        <p:txBody>
          <a:bodyPr wrap="square" rtlCol="0">
            <a:spAutoFit/>
          </a:bodyPr>
          <a:lstStyle/>
          <a:p>
            <a:r>
              <a:rPr lang="en-US" sz="4800" dirty="0">
                <a:solidFill>
                  <a:schemeClr val="bg1"/>
                </a:solidFill>
                <a:latin typeface="Franklin Gothic Heavy" panose="020B0903020102020204" pitchFamily="34" charset="0"/>
              </a:rPr>
              <a:t>2</a:t>
            </a:r>
          </a:p>
        </p:txBody>
      </p:sp>
      <p:sp>
        <p:nvSpPr>
          <p:cNvPr id="13" name="TextBox 12">
            <a:extLst>
              <a:ext uri="{FF2B5EF4-FFF2-40B4-BE49-F238E27FC236}">
                <a16:creationId xmlns:a16="http://schemas.microsoft.com/office/drawing/2014/main" id="{53CD802B-02AA-4CB4-B780-7B7C35EB3573}"/>
              </a:ext>
            </a:extLst>
          </p:cNvPr>
          <p:cNvSpPr txBox="1"/>
          <p:nvPr/>
        </p:nvSpPr>
        <p:spPr>
          <a:xfrm>
            <a:off x="1548406" y="1885329"/>
            <a:ext cx="812330" cy="830997"/>
          </a:xfrm>
          <a:prstGeom prst="rect">
            <a:avLst/>
          </a:prstGeom>
          <a:noFill/>
        </p:spPr>
        <p:txBody>
          <a:bodyPr wrap="square" rtlCol="0">
            <a:spAutoFit/>
          </a:bodyPr>
          <a:lstStyle/>
          <a:p>
            <a:r>
              <a:rPr lang="en-US" sz="4800" dirty="0">
                <a:solidFill>
                  <a:schemeClr val="bg1"/>
                </a:solidFill>
                <a:latin typeface="Franklin Gothic Heavy" panose="020B0903020102020204" pitchFamily="34" charset="0"/>
              </a:rPr>
              <a:t>1</a:t>
            </a:r>
          </a:p>
        </p:txBody>
      </p:sp>
      <p:grpSp>
        <p:nvGrpSpPr>
          <p:cNvPr id="2" name="Group 1">
            <a:extLst>
              <a:ext uri="{FF2B5EF4-FFF2-40B4-BE49-F238E27FC236}">
                <a16:creationId xmlns:a16="http://schemas.microsoft.com/office/drawing/2014/main" id="{9953FB25-F2F4-4BCB-A98E-584FBE968347}"/>
              </a:ext>
            </a:extLst>
          </p:cNvPr>
          <p:cNvGrpSpPr/>
          <p:nvPr/>
        </p:nvGrpSpPr>
        <p:grpSpPr>
          <a:xfrm>
            <a:off x="138173" y="126763"/>
            <a:ext cx="5676543" cy="1738308"/>
            <a:chOff x="138173" y="126763"/>
            <a:chExt cx="5676543" cy="1738308"/>
          </a:xfrm>
        </p:grpSpPr>
        <p:sp>
          <p:nvSpPr>
            <p:cNvPr id="15" name="TextBox 14">
              <a:extLst>
                <a:ext uri="{FF2B5EF4-FFF2-40B4-BE49-F238E27FC236}">
                  <a16:creationId xmlns:a16="http://schemas.microsoft.com/office/drawing/2014/main" id="{3FD96948-B43B-492B-B454-5EDE125DDD19}"/>
                </a:ext>
              </a:extLst>
            </p:cNvPr>
            <p:cNvSpPr txBox="1"/>
            <p:nvPr/>
          </p:nvSpPr>
          <p:spPr>
            <a:xfrm>
              <a:off x="437697" y="264633"/>
              <a:ext cx="5377019" cy="1600438"/>
            </a:xfrm>
            <a:prstGeom prst="rect">
              <a:avLst/>
            </a:prstGeom>
            <a:noFill/>
          </p:spPr>
          <p:txBody>
            <a:bodyPr wrap="square" rtlCol="0">
              <a:spAutoFit/>
            </a:bodyPr>
            <a:lstStyle/>
            <a:p>
              <a:r>
                <a:rPr lang="en-US" sz="1400" dirty="0"/>
                <a:t>For an auxiliary lineman’s, like when you have to tie off above a limb, you can use your tree tether with a spare climbing-rated carabiner, you can make a lightweight one out of Amsteel, or even a spare rope from a full body harness you have. In either case, make sure that you always bring it and use it, so you are always connected to the tree </a:t>
              </a:r>
            </a:p>
            <a:p>
              <a:r>
                <a:rPr lang="en-US" sz="1400" dirty="0"/>
                <a:t>during your climb – up and down the tree.</a:t>
              </a:r>
            </a:p>
            <a:p>
              <a:endParaRPr lang="en-US" sz="1400" dirty="0"/>
            </a:p>
          </p:txBody>
        </p:sp>
        <p:sp>
          <p:nvSpPr>
            <p:cNvPr id="16" name="Rectangle 15">
              <a:extLst>
                <a:ext uri="{FF2B5EF4-FFF2-40B4-BE49-F238E27FC236}">
                  <a16:creationId xmlns:a16="http://schemas.microsoft.com/office/drawing/2014/main" id="{CFAEBEC9-EAE3-4FA5-9578-A6861C2A2C11}"/>
                </a:ext>
              </a:extLst>
            </p:cNvPr>
            <p:cNvSpPr/>
            <p:nvPr/>
          </p:nvSpPr>
          <p:spPr>
            <a:xfrm>
              <a:off x="138173" y="126763"/>
              <a:ext cx="465192" cy="769441"/>
            </a:xfrm>
            <a:prstGeom prst="rect">
              <a:avLst/>
            </a:prstGeom>
          </p:spPr>
          <p:txBody>
            <a:bodyPr wrap="none">
              <a:spAutoFit/>
            </a:bodyPr>
            <a:lstStyle/>
            <a:p>
              <a:r>
                <a:rPr lang="en-US" sz="4400" b="1" dirty="0">
                  <a:solidFill>
                    <a:schemeClr val="accent6">
                      <a:lumMod val="75000"/>
                    </a:schemeClr>
                  </a:solidFill>
                </a:rPr>
                <a:t>*</a:t>
              </a:r>
              <a:endParaRPr lang="en-US" sz="4400" dirty="0"/>
            </a:p>
          </p:txBody>
        </p:sp>
      </p:grpSp>
    </p:spTree>
    <p:extLst>
      <p:ext uri="{BB962C8B-B14F-4D97-AF65-F5344CB8AC3E}">
        <p14:creationId xmlns:p14="http://schemas.microsoft.com/office/powerpoint/2010/main" val="312771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0"/>
                            </p:stCondLst>
                            <p:childTnLst>
                              <p:par>
                                <p:cTn id="17" presetID="32" presetClass="emph" presetSubtype="0" fill="hold" nodeType="afterEffect">
                                  <p:stCondLst>
                                    <p:cond delay="50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1A4D4305-A4BC-4E20-8A84-FF06F1B7A1C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1497341">
            <a:off x="-192686" y="147647"/>
            <a:ext cx="6183506" cy="2319110"/>
          </a:xfrm>
          <a:prstGeom prst="rect">
            <a:avLst/>
          </a:prstGeom>
        </p:spPr>
      </p:pic>
      <p:pic>
        <p:nvPicPr>
          <p:cNvPr id="2050" name="Picture 2">
            <a:extLst>
              <a:ext uri="{FF2B5EF4-FFF2-40B4-BE49-F238E27FC236}">
                <a16:creationId xmlns:a16="http://schemas.microsoft.com/office/drawing/2014/main" id="{FD4A94A1-F981-48FF-BBDC-CEF1EAEDB79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549"/>
          <a:stretch/>
        </p:blipFill>
        <p:spPr bwMode="auto">
          <a:xfrm>
            <a:off x="5729980" y="84"/>
            <a:ext cx="3353089" cy="188524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0258635-248C-42F5-8B89-7DF0BAB25F83}"/>
              </a:ext>
            </a:extLst>
          </p:cNvPr>
          <p:cNvGrpSpPr/>
          <p:nvPr/>
        </p:nvGrpSpPr>
        <p:grpSpPr>
          <a:xfrm>
            <a:off x="522433" y="2696924"/>
            <a:ext cx="8326275" cy="2124691"/>
            <a:chOff x="522433" y="2696924"/>
            <a:chExt cx="8326275" cy="2124691"/>
          </a:xfrm>
        </p:grpSpPr>
        <p:cxnSp>
          <p:nvCxnSpPr>
            <p:cNvPr id="26" name="Прямая соединительная линия 25"/>
            <p:cNvCxnSpPr>
              <a:cxnSpLocks/>
            </p:cNvCxnSpPr>
            <p:nvPr/>
          </p:nvCxnSpPr>
          <p:spPr>
            <a:xfrm flipH="1">
              <a:off x="522433" y="2878293"/>
              <a:ext cx="1" cy="1736665"/>
            </a:xfrm>
            <a:prstGeom prst="line">
              <a:avLst/>
            </a:prstGeom>
            <a:ln w="9525" cap="rnd">
              <a:solidFill>
                <a:srgbClr val="006838"/>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7637" y="2696924"/>
              <a:ext cx="30190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6">
                      <a:lumMod val="75000"/>
                    </a:schemeClr>
                  </a:solidFill>
                  <a:latin typeface="Franklin Gothic Heavy" panose="020B0903020102020204" pitchFamily="34" charset="0"/>
                  <a:cs typeface="Lato" panose="020F0502020204030203" pitchFamily="34" charset="0"/>
                </a:rPr>
                <a:t>TREE TETHER</a:t>
              </a:r>
              <a:endParaRPr kumimoji="0" lang="en-US" sz="2200" b="0" i="0" u="none" strike="noStrike" kern="1200" cap="none" spc="0" normalizeH="0" baseline="0" noProof="0" dirty="0">
                <a:ln>
                  <a:noFill/>
                </a:ln>
                <a:solidFill>
                  <a:schemeClr val="accent6">
                    <a:lumMod val="75000"/>
                  </a:schemeClr>
                </a:solidFill>
                <a:effectLst/>
                <a:uLnTx/>
                <a:uFillTx/>
                <a:latin typeface="Franklin Gothic Heavy" panose="020B0903020102020204" pitchFamily="34" charset="0"/>
                <a:cs typeface="Lato" panose="020F0502020204030203" pitchFamily="34" charset="0"/>
              </a:endParaRPr>
            </a:p>
          </p:txBody>
        </p:sp>
        <p:sp>
          <p:nvSpPr>
            <p:cNvPr id="30" name="TextBox 29"/>
            <p:cNvSpPr txBox="1"/>
            <p:nvPr/>
          </p:nvSpPr>
          <p:spPr>
            <a:xfrm>
              <a:off x="658244" y="3082677"/>
              <a:ext cx="8190464" cy="1738938"/>
            </a:xfrm>
            <a:prstGeom prst="rect">
              <a:avLst/>
            </a:prstGeom>
            <a:noFill/>
          </p:spPr>
          <p:txBody>
            <a:bodyPr wrap="square" rtlCol="0">
              <a:spAutoFit/>
            </a:bodyPr>
            <a:lstStyle>
              <a:defPPr>
                <a:defRPr lang="en-US"/>
              </a:defPPr>
              <a:lvl1pPr>
                <a:defRPr sz="1000" kern="800">
                  <a:latin typeface="Ossem Rounded" panose="00000500000000000000" pitchFamily="50" charset="-52"/>
                </a:defRPr>
              </a:lvl1pPr>
            </a:lstStyle>
            <a:p>
              <a:r>
                <a:rPr lang="en-US" sz="1400" dirty="0">
                  <a:latin typeface="+mn-lt"/>
                </a:rPr>
                <a:t>Next you need a tree tether, which is what will hold you attached to the tree at height. This rope is typically eight-feet long, has a large open eye for girth hitching around the tree, and ideally is slightly different in color or some way labeled to distinguish it from your lineman’s rope. At height in the tree, this rope is typically set up right around head height as a starting point.</a:t>
              </a:r>
            </a:p>
            <a:p>
              <a:endParaRPr lang="en-US" sz="900" dirty="0">
                <a:latin typeface="+mn-lt"/>
              </a:endParaRPr>
            </a:p>
            <a:p>
              <a:r>
                <a:rPr lang="en-US" sz="1400" dirty="0">
                  <a:latin typeface="+mn-lt"/>
                </a:rPr>
                <a:t>After you are clipped in at your hunting height, you will also need a gear hanger for your pack, bow and accessories, and the best one I’ve used is the </a:t>
              </a:r>
              <a:r>
                <a:rPr lang="en-US" sz="1400" dirty="0" err="1">
                  <a:latin typeface="+mn-lt"/>
                </a:rPr>
                <a:t>Tethrd</a:t>
              </a:r>
              <a:r>
                <a:rPr lang="en-US" sz="1400" dirty="0">
                  <a:latin typeface="+mn-lt"/>
                </a:rPr>
                <a:t> HYS Strap. It’s lightweight, convenient and is a great gear organizing option, for everything you need handy, like a rangefinder, rattle bag, calls or whatever.</a:t>
              </a:r>
            </a:p>
          </p:txBody>
        </p:sp>
      </p:grpSp>
      <p:grpSp>
        <p:nvGrpSpPr>
          <p:cNvPr id="2" name="Group 1">
            <a:extLst>
              <a:ext uri="{FF2B5EF4-FFF2-40B4-BE49-F238E27FC236}">
                <a16:creationId xmlns:a16="http://schemas.microsoft.com/office/drawing/2014/main" id="{7AAF1F9D-6ABA-4FB3-9D4C-E2D5AEBDC241}"/>
              </a:ext>
            </a:extLst>
          </p:cNvPr>
          <p:cNvGrpSpPr/>
          <p:nvPr/>
        </p:nvGrpSpPr>
        <p:grpSpPr>
          <a:xfrm>
            <a:off x="522433" y="2007427"/>
            <a:ext cx="7856002" cy="626231"/>
            <a:chOff x="522433" y="2007427"/>
            <a:chExt cx="7856002" cy="626231"/>
          </a:xfrm>
        </p:grpSpPr>
        <p:pic>
          <p:nvPicPr>
            <p:cNvPr id="10" name="Рисунок 9"/>
            <p:cNvPicPr>
              <a:picLocks noChangeAspect="1"/>
            </p:cNvPicPr>
            <p:nvPr/>
          </p:nvPicPr>
          <p:blipFill>
            <a:blip r:embed="rId4">
              <a:duotone>
                <a:prstClr val="black"/>
                <a:schemeClr val="accent3">
                  <a:tint val="45000"/>
                  <a:satMod val="400000"/>
                </a:schemeClr>
              </a:duotone>
              <a:alphaModFix amt="40000"/>
              <a:extLst>
                <a:ext uri="{28A0092B-C50C-407E-A947-70E740481C1C}">
                  <a14:useLocalDpi xmlns:a14="http://schemas.microsoft.com/office/drawing/2010/main" val="0"/>
                </a:ext>
              </a:extLst>
            </a:blip>
            <a:stretch>
              <a:fillRect/>
            </a:stretch>
          </p:blipFill>
          <p:spPr>
            <a:xfrm>
              <a:off x="522433" y="2007428"/>
              <a:ext cx="2559093" cy="626230"/>
            </a:xfrm>
            <a:prstGeom prst="rect">
              <a:avLst/>
            </a:prstGeom>
            <a:solidFill>
              <a:schemeClr val="bg1"/>
            </a:solidFill>
            <a:effectLst>
              <a:softEdge rad="12700"/>
            </a:effectLst>
          </p:spPr>
        </p:pic>
        <p:pic>
          <p:nvPicPr>
            <p:cNvPr id="52" name="Рисунок 9">
              <a:extLst>
                <a:ext uri="{FF2B5EF4-FFF2-40B4-BE49-F238E27FC236}">
                  <a16:creationId xmlns:a16="http://schemas.microsoft.com/office/drawing/2014/main" id="{80B1089B-DBBE-449A-ABA7-D01DD526EF20}"/>
                </a:ext>
              </a:extLst>
            </p:cNvPr>
            <p:cNvPicPr>
              <a:picLocks noChangeAspect="1"/>
            </p:cNvPicPr>
            <p:nvPr/>
          </p:nvPicPr>
          <p:blipFill>
            <a:blip r:embed="rId4">
              <a:duotone>
                <a:prstClr val="black"/>
                <a:schemeClr val="accent3">
                  <a:tint val="45000"/>
                  <a:satMod val="400000"/>
                </a:schemeClr>
              </a:duotone>
              <a:alphaModFix amt="40000"/>
              <a:extLst>
                <a:ext uri="{28A0092B-C50C-407E-A947-70E740481C1C}">
                  <a14:useLocalDpi xmlns:a14="http://schemas.microsoft.com/office/drawing/2010/main" val="0"/>
                </a:ext>
              </a:extLst>
            </a:blip>
            <a:stretch>
              <a:fillRect/>
            </a:stretch>
          </p:blipFill>
          <p:spPr>
            <a:xfrm>
              <a:off x="3170887" y="2007427"/>
              <a:ext cx="2559093" cy="626230"/>
            </a:xfrm>
            <a:prstGeom prst="rect">
              <a:avLst/>
            </a:prstGeom>
            <a:solidFill>
              <a:schemeClr val="bg1"/>
            </a:solidFill>
            <a:effectLst>
              <a:softEdge rad="12700"/>
            </a:effectLst>
          </p:spPr>
        </p:pic>
        <p:pic>
          <p:nvPicPr>
            <p:cNvPr id="55" name="Рисунок 9">
              <a:extLst>
                <a:ext uri="{FF2B5EF4-FFF2-40B4-BE49-F238E27FC236}">
                  <a16:creationId xmlns:a16="http://schemas.microsoft.com/office/drawing/2014/main" id="{D9C9B5F2-1E3B-46C0-9F21-1442A26974D3}"/>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819342" y="2007427"/>
              <a:ext cx="2559093" cy="626230"/>
            </a:xfrm>
            <a:prstGeom prst="rect">
              <a:avLst/>
            </a:prstGeom>
            <a:solidFill>
              <a:schemeClr val="bg1"/>
            </a:solidFill>
            <a:effectLst>
              <a:softEdge rad="12700"/>
            </a:effectLst>
          </p:spPr>
        </p:pic>
      </p:grpSp>
      <p:sp>
        <p:nvSpPr>
          <p:cNvPr id="56" name="TextBox 55">
            <a:extLst>
              <a:ext uri="{FF2B5EF4-FFF2-40B4-BE49-F238E27FC236}">
                <a16:creationId xmlns:a16="http://schemas.microsoft.com/office/drawing/2014/main" id="{3DFC8F66-7E5F-4F4F-9A92-183B40D20299}"/>
              </a:ext>
            </a:extLst>
          </p:cNvPr>
          <p:cNvSpPr txBox="1"/>
          <p:nvPr/>
        </p:nvSpPr>
        <p:spPr>
          <a:xfrm>
            <a:off x="6863569" y="1885328"/>
            <a:ext cx="812330" cy="830997"/>
          </a:xfrm>
          <a:prstGeom prst="rect">
            <a:avLst/>
          </a:prstGeom>
          <a:noFill/>
        </p:spPr>
        <p:txBody>
          <a:bodyPr wrap="square" rtlCol="0">
            <a:spAutoFit/>
          </a:bodyPr>
          <a:lstStyle/>
          <a:p>
            <a:r>
              <a:rPr lang="en-US" sz="4800" dirty="0">
                <a:solidFill>
                  <a:schemeClr val="bg1"/>
                </a:solidFill>
                <a:latin typeface="Franklin Gothic Heavy" panose="020B0903020102020204" pitchFamily="34" charset="0"/>
              </a:rPr>
              <a:t>3</a:t>
            </a:r>
          </a:p>
        </p:txBody>
      </p:sp>
      <p:sp>
        <p:nvSpPr>
          <p:cNvPr id="15" name="TextBox 14">
            <a:extLst>
              <a:ext uri="{FF2B5EF4-FFF2-40B4-BE49-F238E27FC236}">
                <a16:creationId xmlns:a16="http://schemas.microsoft.com/office/drawing/2014/main" id="{4A61D651-DD8B-472B-9F63-A0986C6524E7}"/>
              </a:ext>
            </a:extLst>
          </p:cNvPr>
          <p:cNvSpPr txBox="1"/>
          <p:nvPr/>
        </p:nvSpPr>
        <p:spPr>
          <a:xfrm>
            <a:off x="4175414" y="1885329"/>
            <a:ext cx="812330" cy="830997"/>
          </a:xfrm>
          <a:prstGeom prst="rect">
            <a:avLst/>
          </a:prstGeom>
          <a:noFill/>
        </p:spPr>
        <p:txBody>
          <a:bodyPr wrap="square" rtlCol="0">
            <a:spAutoFit/>
          </a:bodyPr>
          <a:lstStyle/>
          <a:p>
            <a:r>
              <a:rPr lang="en-US" sz="4800" dirty="0">
                <a:solidFill>
                  <a:schemeClr val="bg1"/>
                </a:solidFill>
                <a:latin typeface="Franklin Gothic Heavy" panose="020B0903020102020204" pitchFamily="34" charset="0"/>
              </a:rPr>
              <a:t>2</a:t>
            </a:r>
          </a:p>
        </p:txBody>
      </p:sp>
      <p:sp>
        <p:nvSpPr>
          <p:cNvPr id="16" name="TextBox 15">
            <a:extLst>
              <a:ext uri="{FF2B5EF4-FFF2-40B4-BE49-F238E27FC236}">
                <a16:creationId xmlns:a16="http://schemas.microsoft.com/office/drawing/2014/main" id="{2FDCDFD0-43B7-4CCF-BF2A-F89ECCB9F217}"/>
              </a:ext>
            </a:extLst>
          </p:cNvPr>
          <p:cNvSpPr txBox="1"/>
          <p:nvPr/>
        </p:nvSpPr>
        <p:spPr>
          <a:xfrm>
            <a:off x="1548406" y="1885329"/>
            <a:ext cx="812330" cy="830997"/>
          </a:xfrm>
          <a:prstGeom prst="rect">
            <a:avLst/>
          </a:prstGeom>
          <a:noFill/>
        </p:spPr>
        <p:txBody>
          <a:bodyPr wrap="square" rtlCol="0">
            <a:spAutoFit/>
          </a:bodyPr>
          <a:lstStyle/>
          <a:p>
            <a:r>
              <a:rPr lang="en-US" sz="4800" dirty="0">
                <a:solidFill>
                  <a:schemeClr val="bg1"/>
                </a:solidFill>
                <a:latin typeface="Franklin Gothic Heavy" panose="020B0903020102020204" pitchFamily="34" charset="0"/>
              </a:rPr>
              <a:t>1</a:t>
            </a:r>
          </a:p>
        </p:txBody>
      </p:sp>
    </p:spTree>
    <p:extLst>
      <p:ext uri="{BB962C8B-B14F-4D97-AF65-F5344CB8AC3E}">
        <p14:creationId xmlns:p14="http://schemas.microsoft.com/office/powerpoint/2010/main" val="23333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p:spPr>
      </p:pic>
      <p:sp>
        <p:nvSpPr>
          <p:cNvPr id="6" name="Rectangle 5"/>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94166" y="1805480"/>
            <a:ext cx="5583193" cy="923330"/>
          </a:xfrm>
          <a:prstGeom prst="rect">
            <a:avLst/>
          </a:prstGeom>
          <a:noFill/>
          <a:effectLst>
            <a:reflection stA="45000" endPos="12000" dist="50800" dir="5400000" sy="-100000" algn="bl" rotWithShape="0"/>
          </a:effectLst>
        </p:spPr>
        <p:txBody>
          <a:bodyPr wrap="square" rtlCol="0">
            <a:spAutoFit/>
          </a:bodyPr>
          <a:lstStyle/>
          <a:p>
            <a:pPr algn="ctr"/>
            <a:r>
              <a:rPr lang="en-US" sz="5400" dirty="0">
                <a:solidFill>
                  <a:schemeClr val="accent6">
                    <a:lumMod val="75000"/>
                  </a:schemeClr>
                </a:solidFill>
                <a:latin typeface="Franklin Gothic Heavy" panose="020B0903020102020204" pitchFamily="34" charset="0"/>
              </a:rPr>
              <a:t>CLIMBING</a:t>
            </a:r>
          </a:p>
        </p:txBody>
      </p:sp>
      <p:sp>
        <p:nvSpPr>
          <p:cNvPr id="10" name="TextBox 9"/>
          <p:cNvSpPr txBox="1"/>
          <p:nvPr/>
        </p:nvSpPr>
        <p:spPr>
          <a:xfrm>
            <a:off x="1780400" y="2571750"/>
            <a:ext cx="5410724" cy="523220"/>
          </a:xfrm>
          <a:prstGeom prst="rect">
            <a:avLst/>
          </a:prstGeom>
          <a:noFill/>
        </p:spPr>
        <p:txBody>
          <a:bodyPr wrap="square" rtlCol="0">
            <a:spAutoFit/>
          </a:bodyPr>
          <a:lstStyle/>
          <a:p>
            <a:pPr algn="ctr"/>
            <a:r>
              <a:rPr lang="en-US" sz="2400" dirty="0">
                <a:solidFill>
                  <a:schemeClr val="bg1"/>
                </a:solidFill>
                <a:latin typeface="Franklin Gothic Heavy" panose="020B0903020102020204" pitchFamily="34" charset="0"/>
                <a:cs typeface="Lato" pitchFamily="34" charset="0"/>
              </a:rPr>
              <a:t>STICKS</a:t>
            </a:r>
            <a:r>
              <a:rPr lang="en-US" sz="2000" b="1" dirty="0">
                <a:solidFill>
                  <a:schemeClr val="bg1"/>
                </a:solidFill>
                <a:latin typeface="Ossem Rounded" panose="00000500000000000000" pitchFamily="50" charset="-52"/>
                <a:cs typeface="Lato" pitchFamily="34" charset="0"/>
              </a:rPr>
              <a:t> </a:t>
            </a:r>
            <a:r>
              <a:rPr lang="en-US" sz="2800" b="1" dirty="0">
                <a:solidFill>
                  <a:schemeClr val="bg1">
                    <a:alpha val="53000"/>
                  </a:schemeClr>
                </a:solidFill>
                <a:latin typeface="Adobe Caslon Pro Bold" panose="0205070206050A020403" pitchFamily="18" charset="0"/>
                <a:cs typeface="Lato" pitchFamily="34" charset="0"/>
              </a:rPr>
              <a:t>&amp;</a:t>
            </a:r>
            <a:r>
              <a:rPr lang="en-US" sz="2000" b="1" dirty="0">
                <a:solidFill>
                  <a:schemeClr val="bg1"/>
                </a:solidFill>
                <a:latin typeface="Ossem Rounded" panose="00000500000000000000" pitchFamily="50" charset="-52"/>
                <a:cs typeface="Lato" pitchFamily="34" charset="0"/>
              </a:rPr>
              <a:t> </a:t>
            </a:r>
            <a:r>
              <a:rPr lang="en-US" sz="2400" dirty="0">
                <a:solidFill>
                  <a:schemeClr val="bg1"/>
                </a:solidFill>
                <a:latin typeface="Franklin Gothic Heavy" panose="020B0903020102020204" pitchFamily="34" charset="0"/>
                <a:cs typeface="Lato" pitchFamily="34" charset="0"/>
              </a:rPr>
              <a:t>AIDERS</a:t>
            </a:r>
          </a:p>
        </p:txBody>
      </p:sp>
    </p:spTree>
    <p:extLst>
      <p:ext uri="{BB962C8B-B14F-4D97-AF65-F5344CB8AC3E}">
        <p14:creationId xmlns:p14="http://schemas.microsoft.com/office/powerpoint/2010/main" val="383290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99316"/>
            <a:ext cx="5262007" cy="52428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06A0DB0-2DAB-43EC-9CE1-83AB4094A4BD}"/>
              </a:ext>
            </a:extLst>
          </p:cNvPr>
          <p:cNvGrpSpPr/>
          <p:nvPr/>
        </p:nvGrpSpPr>
        <p:grpSpPr>
          <a:xfrm>
            <a:off x="280353" y="-99315"/>
            <a:ext cx="8451464" cy="5242815"/>
            <a:chOff x="280353" y="-35519"/>
            <a:chExt cx="8451464" cy="5185325"/>
          </a:xfrm>
        </p:grpSpPr>
        <p:pic>
          <p:nvPicPr>
            <p:cNvPr id="4" name="Picture 3">
              <a:extLst>
                <a:ext uri="{FF2B5EF4-FFF2-40B4-BE49-F238E27FC236}">
                  <a16:creationId xmlns:a16="http://schemas.microsoft.com/office/drawing/2014/main" id="{3F23E1AC-EDCB-4C42-93C1-5CFE1AA90E1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113308" y="-7469"/>
              <a:ext cx="2618509" cy="5151648"/>
            </a:xfrm>
            <a:prstGeom prst="rect">
              <a:avLst/>
            </a:prstGeom>
            <a:solidFill>
              <a:schemeClr val="tx1"/>
            </a:solidFill>
          </p:spPr>
        </p:pic>
        <p:sp>
          <p:nvSpPr>
            <p:cNvPr id="12" name="Arrow: Chevron 11">
              <a:extLst>
                <a:ext uri="{FF2B5EF4-FFF2-40B4-BE49-F238E27FC236}">
                  <a16:creationId xmlns:a16="http://schemas.microsoft.com/office/drawing/2014/main" id="{6259EE7B-456B-4EA6-BF5A-92889413F908}"/>
                </a:ext>
              </a:extLst>
            </p:cNvPr>
            <p:cNvSpPr/>
            <p:nvPr/>
          </p:nvSpPr>
          <p:spPr>
            <a:xfrm flipH="1">
              <a:off x="4567375" y="-35519"/>
              <a:ext cx="1384141"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80353" y="217107"/>
              <a:ext cx="5497757" cy="562649"/>
            </a:xfrm>
            <a:prstGeom prst="rect">
              <a:avLst/>
            </a:prstGeom>
            <a:noFill/>
          </p:spPr>
          <p:txBody>
            <a:bodyPr wrap="square" lIns="36000" tIns="36000" rIns="36000" bIns="0" rtlCol="0">
              <a:spAutoFit/>
            </a:bodyPr>
            <a:lstStyle/>
            <a:p>
              <a:pPr>
                <a:lnSpc>
                  <a:spcPts val="4000"/>
                </a:lnSpc>
              </a:pPr>
              <a:r>
                <a:rPr lang="en-US" sz="4400" dirty="0">
                  <a:solidFill>
                    <a:schemeClr val="accent6">
                      <a:lumMod val="75000"/>
                    </a:schemeClr>
                  </a:solidFill>
                  <a:latin typeface="Franklin Gothic Heavy" panose="020B0903020102020204" pitchFamily="34" charset="0"/>
                </a:rPr>
                <a:t>Climbing Method</a:t>
              </a:r>
            </a:p>
          </p:txBody>
        </p:sp>
        <p:cxnSp>
          <p:nvCxnSpPr>
            <p:cNvPr id="11" name="Прямая соединительная линия 10"/>
            <p:cNvCxnSpPr>
              <a:cxnSpLocks/>
            </p:cNvCxnSpPr>
            <p:nvPr/>
          </p:nvCxnSpPr>
          <p:spPr>
            <a:xfrm>
              <a:off x="1518968" y="919310"/>
              <a:ext cx="190313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3" name="Прямоугольник 12"/>
          <p:cNvSpPr/>
          <p:nvPr/>
        </p:nvSpPr>
        <p:spPr>
          <a:xfrm>
            <a:off x="175437" y="1130806"/>
            <a:ext cx="4340957" cy="3610219"/>
          </a:xfrm>
          <a:prstGeom prst="rect">
            <a:avLst/>
          </a:prstGeom>
        </p:spPr>
        <p:txBody>
          <a:bodyPr wrap="square" lIns="108000" rIns="108000" numCol="1" anchor="ctr">
            <a:spAutoFit/>
          </a:bodyPr>
          <a:lstStyle/>
          <a:p>
            <a:pPr>
              <a:lnSpc>
                <a:spcPct val="90000"/>
              </a:lnSpc>
            </a:pPr>
            <a:r>
              <a:rPr lang="en-US" dirty="0">
                <a:solidFill>
                  <a:schemeClr val="bg1"/>
                </a:solidFill>
              </a:rPr>
              <a:t>We have to safely – and comfortably – climb the tree, and the primary </a:t>
            </a:r>
            <a:r>
              <a:rPr lang="en-US" i="1" dirty="0">
                <a:solidFill>
                  <a:schemeClr val="bg1"/>
                </a:solidFill>
              </a:rPr>
              <a:t>portable climbing methods</a:t>
            </a:r>
            <a:r>
              <a:rPr lang="en-US" dirty="0">
                <a:solidFill>
                  <a:schemeClr val="bg1"/>
                </a:solidFill>
              </a:rPr>
              <a:t> are: </a:t>
            </a:r>
          </a:p>
          <a:p>
            <a:endParaRPr lang="en-US" sz="800" dirty="0">
              <a:solidFill>
                <a:schemeClr val="bg1"/>
              </a:solidFill>
            </a:endParaRPr>
          </a:p>
          <a:p>
            <a:endParaRPr lang="en-US" sz="400" dirty="0">
              <a:solidFill>
                <a:schemeClr val="bg1"/>
              </a:solidFill>
            </a:endParaRPr>
          </a:p>
          <a:p>
            <a:pPr marL="342900" indent="-342900">
              <a:buAutoNum type="arabicPeriod"/>
            </a:pPr>
            <a:r>
              <a:rPr lang="en-US" sz="1600" dirty="0">
                <a:solidFill>
                  <a:schemeClr val="bg1"/>
                </a:solidFill>
              </a:rPr>
              <a:t>Sectional tree sticks, usually three or four separate sticks</a:t>
            </a:r>
          </a:p>
          <a:p>
            <a:pPr marL="342900" indent="-342900">
              <a:buAutoNum type="arabicPeriod"/>
            </a:pPr>
            <a:endParaRPr lang="en-US" sz="800" dirty="0">
              <a:solidFill>
                <a:schemeClr val="bg1"/>
              </a:solidFill>
            </a:endParaRPr>
          </a:p>
          <a:p>
            <a:pPr marL="342900" indent="-342900">
              <a:buAutoNum type="arabicPeriod"/>
            </a:pPr>
            <a:r>
              <a:rPr lang="en-US" sz="1600" dirty="0">
                <a:solidFill>
                  <a:schemeClr val="bg1"/>
                </a:solidFill>
              </a:rPr>
              <a:t>Individual steps like Wild Edge, Tree Hopper Strap On Steps, </a:t>
            </a:r>
            <a:r>
              <a:rPr lang="en-US" sz="1600" dirty="0" err="1">
                <a:solidFill>
                  <a:schemeClr val="bg1"/>
                </a:solidFill>
              </a:rPr>
              <a:t>Bullman</a:t>
            </a:r>
            <a:r>
              <a:rPr lang="en-US" sz="1600" dirty="0">
                <a:solidFill>
                  <a:schemeClr val="bg1"/>
                </a:solidFill>
              </a:rPr>
              <a:t>, Squirrel or Cranford steps</a:t>
            </a:r>
          </a:p>
          <a:p>
            <a:pPr marL="342900" indent="-342900">
              <a:buAutoNum type="arabicPeriod"/>
            </a:pPr>
            <a:endParaRPr lang="en-US" sz="800" dirty="0">
              <a:solidFill>
                <a:schemeClr val="bg1"/>
              </a:solidFill>
            </a:endParaRPr>
          </a:p>
          <a:p>
            <a:pPr marL="342900" indent="-342900">
              <a:buAutoNum type="arabicPeriod"/>
            </a:pPr>
            <a:r>
              <a:rPr lang="en-US" sz="1600" dirty="0">
                <a:solidFill>
                  <a:schemeClr val="bg1"/>
                </a:solidFill>
              </a:rPr>
              <a:t>Climbing bolts and a drill, like the Tree Hopper system</a:t>
            </a:r>
          </a:p>
          <a:p>
            <a:pPr marL="342900" indent="-342900">
              <a:buAutoNum type="arabicPeriod"/>
            </a:pPr>
            <a:endParaRPr lang="en-US" sz="800" dirty="0">
              <a:solidFill>
                <a:schemeClr val="bg1"/>
              </a:solidFill>
            </a:endParaRPr>
          </a:p>
          <a:p>
            <a:pPr marL="342900" indent="-342900">
              <a:buAutoNum type="arabicPeriod"/>
            </a:pPr>
            <a:r>
              <a:rPr lang="en-US" sz="1600" dirty="0">
                <a:solidFill>
                  <a:schemeClr val="bg1"/>
                </a:solidFill>
              </a:rPr>
              <a:t>Climbing spurs or even more advanced methods like one-sticking</a:t>
            </a:r>
          </a:p>
        </p:txBody>
      </p:sp>
    </p:spTree>
    <p:extLst>
      <p:ext uri="{BB962C8B-B14F-4D97-AF65-F5344CB8AC3E}">
        <p14:creationId xmlns:p14="http://schemas.microsoft.com/office/powerpoint/2010/main" val="188620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3" end="3"/>
                                            </p:txEl>
                                          </p:spTgt>
                                        </p:tgtEl>
                                        <p:attrNameLst>
                                          <p:attrName>ppt_c</p:attrName>
                                        </p:attrNameLst>
                                      </p:cBhvr>
                                      <p:to>
                                        <a:srgbClr val="969696"/>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5" end="5"/>
                                            </p:txEl>
                                          </p:spTgt>
                                        </p:tgtEl>
                                        <p:attrNameLst>
                                          <p:attrName>ppt_c</p:attrName>
                                        </p:attrNameLst>
                                      </p:cBhvr>
                                      <p:to>
                                        <a:srgbClr val="969696"/>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7" end="7"/>
                                            </p:txEl>
                                          </p:spTgt>
                                        </p:tgtEl>
                                        <p:attrNameLst>
                                          <p:attrName>ppt_c</p:attrName>
                                        </p:attrNameLst>
                                      </p:cBhvr>
                                      <p:to>
                                        <a:srgbClr val="969696"/>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B542711-A5A6-424F-9B8E-0B7352A71C0F}"/>
              </a:ext>
            </a:extLst>
          </p:cNvPr>
          <p:cNvGrpSpPr/>
          <p:nvPr/>
        </p:nvGrpSpPr>
        <p:grpSpPr>
          <a:xfrm>
            <a:off x="1" y="0"/>
            <a:ext cx="9143998" cy="5185325"/>
            <a:chOff x="1" y="0"/>
            <a:chExt cx="9143998" cy="5185325"/>
          </a:xfrm>
        </p:grpSpPr>
        <p:pic>
          <p:nvPicPr>
            <p:cNvPr id="4" name="Picture 3" descr="A close up of a gun&#10;&#10;Description automatically generated">
              <a:extLst>
                <a:ext uri="{FF2B5EF4-FFF2-40B4-BE49-F238E27FC236}">
                  <a16:creationId xmlns:a16="http://schemas.microsoft.com/office/drawing/2014/main" id="{C4667403-7C95-4D5F-A898-5529B2AA263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19670" r="-6291" b="-18545"/>
            <a:stretch/>
          </p:blipFill>
          <p:spPr>
            <a:xfrm>
              <a:off x="1" y="0"/>
              <a:ext cx="4388518" cy="5143500"/>
            </a:xfrm>
            <a:prstGeom prst="rect">
              <a:avLst/>
            </a:prstGeom>
            <a:solidFill>
              <a:schemeClr val="bg1"/>
            </a:solidFill>
          </p:spPr>
        </p:pic>
        <p:sp>
          <p:nvSpPr>
            <p:cNvPr id="15" name="Arrow: Chevron 14">
              <a:extLst>
                <a:ext uri="{FF2B5EF4-FFF2-40B4-BE49-F238E27FC236}">
                  <a16:creationId xmlns:a16="http://schemas.microsoft.com/office/drawing/2014/main" id="{3B2CF6B9-ACC2-4B47-B915-9B1B058F7A27}"/>
                </a:ext>
              </a:extLst>
            </p:cNvPr>
            <p:cNvSpPr/>
            <p:nvPr/>
          </p:nvSpPr>
          <p:spPr>
            <a:xfrm>
              <a:off x="3780303" y="0"/>
              <a:ext cx="1216431"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021950" y="307478"/>
              <a:ext cx="3527858" cy="562649"/>
            </a:xfrm>
            <a:prstGeom prst="rect">
              <a:avLst/>
            </a:prstGeom>
            <a:noFill/>
          </p:spPr>
          <p:txBody>
            <a:bodyPr wrap="square" lIns="36000" tIns="36000" rIns="36000" bIns="0"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lumMod val="75000"/>
                    </a:srgbClr>
                  </a:solidFill>
                  <a:effectLst/>
                  <a:uLnTx/>
                  <a:uFillTx/>
                  <a:latin typeface="Franklin Gothic Heavy" panose="020B0903020102020204" pitchFamily="34" charset="0"/>
                  <a:ea typeface="+mn-ea"/>
                  <a:cs typeface="+mn-cs"/>
                </a:rPr>
                <a:t>Sticks</a:t>
              </a:r>
            </a:p>
          </p:txBody>
        </p:sp>
        <p:cxnSp>
          <p:nvCxnSpPr>
            <p:cNvPr id="11" name="Прямая соединительная линия 10"/>
            <p:cNvCxnSpPr>
              <a:cxnSpLocks/>
            </p:cNvCxnSpPr>
            <p:nvPr/>
          </p:nvCxnSpPr>
          <p:spPr>
            <a:xfrm>
              <a:off x="5754877" y="913380"/>
              <a:ext cx="190313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4755481" y="988823"/>
              <a:ext cx="4388518" cy="553998"/>
            </a:xfrm>
            <a:prstGeom prst="rect">
              <a:avLst/>
            </a:prstGeom>
          </p:spPr>
          <p:txBody>
            <a:bodyPr wrap="square" lIns="108000" rIns="108000" numCol="1" anchor="ctr">
              <a:spAutoFit/>
            </a:bodyPr>
            <a:lstStyle/>
            <a:p>
              <a:pPr lvl="0"/>
              <a:r>
                <a:rPr lang="en-US" sz="1500" dirty="0">
                  <a:solidFill>
                    <a:schemeClr val="bg1"/>
                  </a:solidFill>
                </a:rPr>
                <a:t>Let’s start with the most popular climbing tools, sectional climbing sticks. Sticks are popular because:</a:t>
              </a:r>
              <a:endParaRPr kumimoji="0" lang="en-US" sz="1500" b="0" i="0" u="none" strike="noStrike" kern="1200" cap="none" spc="0" normalizeH="0" baseline="0" noProof="0" dirty="0">
                <a:ln>
                  <a:noFill/>
                </a:ln>
                <a:solidFill>
                  <a:schemeClr val="bg1"/>
                </a:solidFill>
                <a:effectLst/>
                <a:uLnTx/>
                <a:uFillTx/>
                <a:latin typeface="Ossem Rounded" panose="00000500000000000000" pitchFamily="50" charset="-52"/>
              </a:endParaRPr>
            </a:p>
          </p:txBody>
        </p:sp>
      </p:grpSp>
      <p:sp>
        <p:nvSpPr>
          <p:cNvPr id="5" name="Rectangle 4">
            <a:extLst>
              <a:ext uri="{FF2B5EF4-FFF2-40B4-BE49-F238E27FC236}">
                <a16:creationId xmlns:a16="http://schemas.microsoft.com/office/drawing/2014/main" id="{28F39164-7C61-4AE0-98CA-A0E04C086CBF}"/>
              </a:ext>
            </a:extLst>
          </p:cNvPr>
          <p:cNvSpPr/>
          <p:nvPr/>
        </p:nvSpPr>
        <p:spPr>
          <a:xfrm>
            <a:off x="5034618" y="1618263"/>
            <a:ext cx="4027846" cy="3304046"/>
          </a:xfrm>
          <a:prstGeom prst="rect">
            <a:avLst/>
          </a:prstGeom>
        </p:spPr>
        <p:txBody>
          <a:bodyPr wrap="square">
            <a:spAutoFit/>
          </a:bodyPr>
          <a:lstStyle/>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They can be very lightweight </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relatively easy to pack</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easy to affix to the tree</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Can be hung with a wide variety of materials from buckle-less Amsteel ropes to daisy chain straps</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Accommodate a wide variety of tree diameters </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Deliver a good height-to-weight ratio</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Have a great safety record</a:t>
            </a:r>
          </a:p>
          <a:p>
            <a:pPr marL="230188" marR="0" lvl="0" indent="-230188">
              <a:lnSpc>
                <a:spcPct val="125000"/>
              </a:lnSpc>
              <a:spcBef>
                <a:spcPts val="0"/>
              </a:spcBef>
              <a:spcAft>
                <a:spcPts val="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You only need to hang three or four of them to reach a reasonable hunting height</a:t>
            </a:r>
          </a:p>
          <a:p>
            <a:pPr marL="230188" marR="0" lvl="0" indent="-230188">
              <a:lnSpc>
                <a:spcPct val="125000"/>
              </a:lnSpc>
              <a:spcBef>
                <a:spcPts val="0"/>
              </a:spcBef>
              <a:spcAft>
                <a:spcPts val="800"/>
              </a:spcAft>
              <a:buFont typeface="Symbol" panose="05050102010706020507" pitchFamily="18" charset="2"/>
              <a:buChar char=""/>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Sticks are also very climbing-aider friendly, which are unique tools we’ll cover shortly</a:t>
            </a:r>
          </a:p>
        </p:txBody>
      </p:sp>
    </p:spTree>
    <p:extLst>
      <p:ext uri="{BB962C8B-B14F-4D97-AF65-F5344CB8AC3E}">
        <p14:creationId xmlns:p14="http://schemas.microsoft.com/office/powerpoint/2010/main" val="402735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96A4A2"/>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96A4A2"/>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96A4A2"/>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96A4A2"/>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96A4A2"/>
                                      </p:to>
                                    </p:animClr>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5" end="5"/>
                                            </p:txEl>
                                          </p:spTgt>
                                        </p:tgtEl>
                                        <p:attrNameLst>
                                          <p:attrName>ppt_c</p:attrName>
                                        </p:attrNameLst>
                                      </p:cBhvr>
                                      <p:to>
                                        <a:srgbClr val="96A4A2"/>
                                      </p:to>
                                    </p:animClr>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rgbClr val="96A4A2"/>
                                      </p:to>
                                    </p:animClr>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7" end="7"/>
                                            </p:txEl>
                                          </p:spTgt>
                                        </p:tgtEl>
                                        <p:attrNameLst>
                                          <p:attrName>ppt_c</p:attrName>
                                        </p:attrNameLst>
                                      </p:cBhvr>
                                      <p:to>
                                        <a:srgbClr val="96A4A2"/>
                                      </p:to>
                                    </p:animClr>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l="-13028"/>
          <a:stretch/>
        </p:blipFill>
        <p:spPr>
          <a:xfrm>
            <a:off x="4572000" y="0"/>
            <a:ext cx="4572000" cy="5143500"/>
          </a:xfrm>
        </p:spPr>
      </p:pic>
      <p:sp>
        <p:nvSpPr>
          <p:cNvPr id="5" name="Прямоугольник 4"/>
          <p:cNvSpPr/>
          <p:nvPr/>
        </p:nvSpPr>
        <p:spPr>
          <a:xfrm>
            <a:off x="-11323" y="0"/>
            <a:ext cx="583838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92184" y="618010"/>
            <a:ext cx="5098592" cy="4099840"/>
          </a:xfrm>
          <a:prstGeom prst="rect">
            <a:avLst/>
          </a:prstGeom>
          <a:noFill/>
        </p:spPr>
        <p:txBody>
          <a:bodyPr wrap="square" rtlCol="0">
            <a:spAutoFit/>
          </a:bodyPr>
          <a:lstStyle/>
          <a:p>
            <a:pPr>
              <a:lnSpc>
                <a:spcPct val="125000"/>
              </a:lnSpc>
            </a:pPr>
            <a:r>
              <a:rPr lang="en-US" sz="2800" dirty="0">
                <a:solidFill>
                  <a:schemeClr val="accent6">
                    <a:lumMod val="75000"/>
                  </a:schemeClr>
                </a:solidFill>
                <a:latin typeface="Franklin Gothic Heavy" panose="020B0903020102020204" pitchFamily="34" charset="0"/>
              </a:rPr>
              <a:t>For saddle hunting, </a:t>
            </a:r>
            <a:r>
              <a:rPr lang="en-US" dirty="0">
                <a:solidFill>
                  <a:schemeClr val="bg1"/>
                </a:solidFill>
              </a:rPr>
              <a:t>most sticks are either two- or three-rungs per stick, with either a dual-step or a switchable, left/right one-step design. I typically use a two-rung, dual-step stick, because they are lighter, shorter overall to pack, and I can rest my full weight with both feet on a rung when needed.</a:t>
            </a:r>
          </a:p>
          <a:p>
            <a:pPr>
              <a:lnSpc>
                <a:spcPct val="125000"/>
              </a:lnSpc>
            </a:pPr>
            <a:endParaRPr lang="en-US" sz="1000" dirty="0">
              <a:solidFill>
                <a:schemeClr val="bg1"/>
              </a:solidFill>
            </a:endParaRPr>
          </a:p>
          <a:p>
            <a:pPr>
              <a:lnSpc>
                <a:spcPct val="125000"/>
              </a:lnSpc>
            </a:pPr>
            <a:r>
              <a:rPr lang="en-US" dirty="0">
                <a:solidFill>
                  <a:schemeClr val="bg1"/>
                </a:solidFill>
              </a:rPr>
              <a:t>Let’s quickly talk rung spacing. All things being equal, the larger the distance between stick rungs, the higher you can climb in a tree. </a:t>
            </a:r>
          </a:p>
          <a:p>
            <a:pPr>
              <a:lnSpc>
                <a:spcPct val="125000"/>
              </a:lnSpc>
            </a:pPr>
            <a:endParaRPr lang="en-US" sz="900" dirty="0">
              <a:solidFill>
                <a:schemeClr val="bg1"/>
              </a:solidFill>
            </a:endParaRPr>
          </a:p>
        </p:txBody>
      </p:sp>
    </p:spTree>
    <p:extLst>
      <p:ext uri="{BB962C8B-B14F-4D97-AF65-F5344CB8AC3E}">
        <p14:creationId xmlns:p14="http://schemas.microsoft.com/office/powerpoint/2010/main" val="352840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Прямоугольник 8"/>
          <p:cNvSpPr/>
          <p:nvPr/>
        </p:nvSpPr>
        <p:spPr>
          <a:xfrm>
            <a:off x="3765176" y="0"/>
            <a:ext cx="5378824" cy="51435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12"/>
          <p:cNvSpPr/>
          <p:nvPr/>
        </p:nvSpPr>
        <p:spPr>
          <a:xfrm>
            <a:off x="4698627" y="1096268"/>
            <a:ext cx="4188385" cy="4078039"/>
          </a:xfrm>
          <a:prstGeom prst="rect">
            <a:avLst/>
          </a:prstGeom>
        </p:spPr>
        <p:txBody>
          <a:bodyPr wrap="square" lIns="108000" rIns="108000" numCol="1" anchor="ctr">
            <a:spAutoFit/>
          </a:bodyPr>
          <a:lstStyle/>
          <a:p>
            <a:r>
              <a:rPr lang="en-US" sz="1350" dirty="0">
                <a:solidFill>
                  <a:schemeClr val="bg1"/>
                </a:solidFill>
              </a:rPr>
              <a:t>Saddle hunting is an elevated, mobile hunting system that is not only the most adaptable method to trees of all shapes and configurations, it’s also the lightest, least bulky and most quiet portable system you can employ. To add its effectiveness and appeal – it’s also incredibly comfortable and exceptionally lethal.</a:t>
            </a:r>
          </a:p>
          <a:p>
            <a:endParaRPr lang="en-US" sz="800" dirty="0">
              <a:solidFill>
                <a:schemeClr val="bg1"/>
              </a:solidFill>
            </a:endParaRPr>
          </a:p>
          <a:p>
            <a:r>
              <a:rPr lang="en-US" sz="1350" dirty="0">
                <a:solidFill>
                  <a:schemeClr val="bg1"/>
                </a:solidFill>
              </a:rPr>
              <a:t>Modern saddle hunting, while born out of the desire to have an extremely portable and adaptable system, is not just for public land hang-and-hunt scenarios. If you lease or own land, saddle hunting offers an extremely economical and cost-effective option to clear and pre-hang multiple trees with low-cost climbing sticks or steps – and hunt every setup out of one lightweight, portable saddle you wear or take with you to the tree. </a:t>
            </a:r>
          </a:p>
          <a:p>
            <a:endParaRPr lang="en-US" sz="800" dirty="0">
              <a:solidFill>
                <a:schemeClr val="bg1"/>
              </a:solidFill>
            </a:endParaRPr>
          </a:p>
          <a:p>
            <a:r>
              <a:rPr lang="en-US" sz="1350" dirty="0">
                <a:solidFill>
                  <a:schemeClr val="bg1"/>
                </a:solidFill>
              </a:rPr>
              <a:t>So, saddle hunting is an exceptionally versatile method, which can shine brightest in the most challenging scenarios. </a:t>
            </a:r>
          </a:p>
          <a:p>
            <a:pPr algn="just"/>
            <a:endParaRPr lang="en-US" sz="1350" dirty="0">
              <a:solidFill>
                <a:schemeClr val="bg1"/>
              </a:solidFill>
              <a:latin typeface="Ossem Rounded" panose="00000500000000000000" pitchFamily="50" charset="-52"/>
            </a:endParaRPr>
          </a:p>
        </p:txBody>
      </p:sp>
      <p:grpSp>
        <p:nvGrpSpPr>
          <p:cNvPr id="5" name="Group 4">
            <a:extLst>
              <a:ext uri="{FF2B5EF4-FFF2-40B4-BE49-F238E27FC236}">
                <a16:creationId xmlns:a16="http://schemas.microsoft.com/office/drawing/2014/main" id="{9D1A18C7-DB29-4A63-9F4D-AE246AEA73EF}"/>
              </a:ext>
            </a:extLst>
          </p:cNvPr>
          <p:cNvGrpSpPr/>
          <p:nvPr/>
        </p:nvGrpSpPr>
        <p:grpSpPr>
          <a:xfrm>
            <a:off x="-102582" y="-66373"/>
            <a:ext cx="8611957" cy="5276245"/>
            <a:chOff x="-102582" y="-66373"/>
            <a:chExt cx="8611957" cy="5276245"/>
          </a:xfrm>
        </p:grpSpPr>
        <p:sp>
          <p:nvSpPr>
            <p:cNvPr id="10" name="TextBox 9"/>
            <p:cNvSpPr txBox="1"/>
            <p:nvPr/>
          </p:nvSpPr>
          <p:spPr>
            <a:xfrm>
              <a:off x="5094110" y="233022"/>
              <a:ext cx="3415265" cy="562649"/>
            </a:xfrm>
            <a:prstGeom prst="rect">
              <a:avLst/>
            </a:prstGeom>
            <a:noFill/>
          </p:spPr>
          <p:txBody>
            <a:bodyPr wrap="square" lIns="36000" tIns="36000" rIns="36000" bIns="0" rtlCol="0">
              <a:spAutoFit/>
            </a:bodyPr>
            <a:lstStyle/>
            <a:p>
              <a:pPr>
                <a:lnSpc>
                  <a:spcPts val="4000"/>
                </a:lnSpc>
              </a:pPr>
              <a:r>
                <a:rPr lang="en-US" sz="4800" dirty="0">
                  <a:solidFill>
                    <a:schemeClr val="accent6">
                      <a:lumMod val="75000"/>
                    </a:schemeClr>
                  </a:solidFill>
                  <a:latin typeface="Franklin Gothic Heavy" panose="020B0903020102020204" pitchFamily="34" charset="0"/>
                </a:rPr>
                <a:t>What It Is</a:t>
              </a:r>
            </a:p>
          </p:txBody>
        </p:sp>
        <p:cxnSp>
          <p:nvCxnSpPr>
            <p:cNvPr id="11" name="Прямая соединительная линия 10"/>
            <p:cNvCxnSpPr>
              <a:cxnSpLocks/>
            </p:cNvCxnSpPr>
            <p:nvPr/>
          </p:nvCxnSpPr>
          <p:spPr>
            <a:xfrm>
              <a:off x="5585419" y="885475"/>
              <a:ext cx="190313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Arrow: Chevron 11">
              <a:extLst>
                <a:ext uri="{FF2B5EF4-FFF2-40B4-BE49-F238E27FC236}">
                  <a16:creationId xmlns:a16="http://schemas.microsoft.com/office/drawing/2014/main" id="{6259EE7B-456B-4EA6-BF5A-92889413F908}"/>
                </a:ext>
              </a:extLst>
            </p:cNvPr>
            <p:cNvSpPr/>
            <p:nvPr/>
          </p:nvSpPr>
          <p:spPr>
            <a:xfrm>
              <a:off x="3252322" y="9302"/>
              <a:ext cx="1319678" cy="5143496"/>
            </a:xfrm>
            <a:prstGeom prst="chevron">
              <a:avLst>
                <a:gd name="adj" fmla="val 5462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Pentagon 1">
              <a:extLst>
                <a:ext uri="{FF2B5EF4-FFF2-40B4-BE49-F238E27FC236}">
                  <a16:creationId xmlns:a16="http://schemas.microsoft.com/office/drawing/2014/main" id="{3A696742-CF8B-4108-9050-D8E000C27D5F}"/>
                </a:ext>
              </a:extLst>
            </p:cNvPr>
            <p:cNvSpPr/>
            <p:nvPr/>
          </p:nvSpPr>
          <p:spPr>
            <a:xfrm>
              <a:off x="-102582" y="-66373"/>
              <a:ext cx="4130567" cy="5276245"/>
            </a:xfrm>
            <a:custGeom>
              <a:avLst/>
              <a:gdLst>
                <a:gd name="connsiteX0" fmla="*/ 0 w 5108151"/>
                <a:gd name="connsiteY0" fmla="*/ 0 h 5174306"/>
                <a:gd name="connsiteX1" fmla="*/ 2554076 w 5108151"/>
                <a:gd name="connsiteY1" fmla="*/ 0 h 5174306"/>
                <a:gd name="connsiteX2" fmla="*/ 5108151 w 5108151"/>
                <a:gd name="connsiteY2" fmla="*/ 2587153 h 5174306"/>
                <a:gd name="connsiteX3" fmla="*/ 2554076 w 5108151"/>
                <a:gd name="connsiteY3" fmla="*/ 5174306 h 5174306"/>
                <a:gd name="connsiteX4" fmla="*/ 0 w 5108151"/>
                <a:gd name="connsiteY4" fmla="*/ 5174306 h 5174306"/>
                <a:gd name="connsiteX5" fmla="*/ 0 w 5108151"/>
                <a:gd name="connsiteY5" fmla="*/ 0 h 5174306"/>
                <a:gd name="connsiteX0" fmla="*/ 0 w 3572198"/>
                <a:gd name="connsiteY0" fmla="*/ 0 h 5174306"/>
                <a:gd name="connsiteX1" fmla="*/ 2554076 w 3572198"/>
                <a:gd name="connsiteY1" fmla="*/ 0 h 5174306"/>
                <a:gd name="connsiteX2" fmla="*/ 3572198 w 3572198"/>
                <a:gd name="connsiteY2" fmla="*/ 2509459 h 5174306"/>
                <a:gd name="connsiteX3" fmla="*/ 2554076 w 3572198"/>
                <a:gd name="connsiteY3" fmla="*/ 5174306 h 5174306"/>
                <a:gd name="connsiteX4" fmla="*/ 0 w 3572198"/>
                <a:gd name="connsiteY4" fmla="*/ 5174306 h 5174306"/>
                <a:gd name="connsiteX5" fmla="*/ 0 w 3572198"/>
                <a:gd name="connsiteY5" fmla="*/ 0 h 5174306"/>
                <a:gd name="connsiteX0" fmla="*/ 0 w 2942804"/>
                <a:gd name="connsiteY0" fmla="*/ 0 h 5174306"/>
                <a:gd name="connsiteX1" fmla="*/ 2554076 w 2942804"/>
                <a:gd name="connsiteY1" fmla="*/ 0 h 5174306"/>
                <a:gd name="connsiteX2" fmla="*/ 2942804 w 2942804"/>
                <a:gd name="connsiteY2" fmla="*/ 2479398 h 5174306"/>
                <a:gd name="connsiteX3" fmla="*/ 2554076 w 2942804"/>
                <a:gd name="connsiteY3" fmla="*/ 5174306 h 5174306"/>
                <a:gd name="connsiteX4" fmla="*/ 0 w 2942804"/>
                <a:gd name="connsiteY4" fmla="*/ 5174306 h 5174306"/>
                <a:gd name="connsiteX5" fmla="*/ 0 w 2942804"/>
                <a:gd name="connsiteY5" fmla="*/ 0 h 5174306"/>
                <a:gd name="connsiteX0" fmla="*/ 0 w 3114816"/>
                <a:gd name="connsiteY0" fmla="*/ 0 h 5174306"/>
                <a:gd name="connsiteX1" fmla="*/ 2554076 w 3114816"/>
                <a:gd name="connsiteY1" fmla="*/ 0 h 5174306"/>
                <a:gd name="connsiteX2" fmla="*/ 3114816 w 3114816"/>
                <a:gd name="connsiteY2" fmla="*/ 2479399 h 5174306"/>
                <a:gd name="connsiteX3" fmla="*/ 2554076 w 3114816"/>
                <a:gd name="connsiteY3" fmla="*/ 5174306 h 5174306"/>
                <a:gd name="connsiteX4" fmla="*/ 0 w 3114816"/>
                <a:gd name="connsiteY4" fmla="*/ 5174306 h 5174306"/>
                <a:gd name="connsiteX5" fmla="*/ 0 w 3114816"/>
                <a:gd name="connsiteY5" fmla="*/ 0 h 51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4816" h="5174306">
                  <a:moveTo>
                    <a:pt x="0" y="0"/>
                  </a:moveTo>
                  <a:lnTo>
                    <a:pt x="2554076" y="0"/>
                  </a:lnTo>
                  <a:lnTo>
                    <a:pt x="3114816" y="2479399"/>
                  </a:lnTo>
                  <a:lnTo>
                    <a:pt x="2554076" y="5174306"/>
                  </a:lnTo>
                  <a:lnTo>
                    <a:pt x="0" y="5174306"/>
                  </a:lnTo>
                  <a:lnTo>
                    <a:pt x="0" y="0"/>
                  </a:lnTo>
                  <a:close/>
                </a:path>
              </a:pathLst>
            </a:custGeom>
            <a:blipFill>
              <a:blip r:embed="rId2"/>
              <a:srcRect/>
              <a:stretch>
                <a:fillRect l="78" t="-10050" r="288" b="-696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04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3721395" cy="5143500"/>
          </a:xfrm>
        </p:spPr>
      </p:pic>
      <p:sp>
        <p:nvSpPr>
          <p:cNvPr id="5" name="Прямоугольник 4"/>
          <p:cNvSpPr/>
          <p:nvPr/>
        </p:nvSpPr>
        <p:spPr>
          <a:xfrm>
            <a:off x="3684180" y="0"/>
            <a:ext cx="545981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053901" y="594512"/>
            <a:ext cx="4757591" cy="4067780"/>
          </a:xfrm>
          <a:prstGeom prst="rect">
            <a:avLst/>
          </a:prstGeom>
          <a:noFill/>
        </p:spPr>
        <p:txBody>
          <a:bodyPr wrap="square" rtlCol="0">
            <a:spAutoFit/>
          </a:bodyPr>
          <a:lstStyle/>
          <a:p>
            <a:pPr>
              <a:lnSpc>
                <a:spcPct val="125000"/>
              </a:lnSpc>
            </a:pPr>
            <a:r>
              <a:rPr lang="en-US" sz="2800" dirty="0">
                <a:solidFill>
                  <a:schemeClr val="accent6">
                    <a:lumMod val="75000"/>
                  </a:schemeClr>
                </a:solidFill>
                <a:latin typeface="Franklin Gothic Heavy" panose="020B0903020102020204" pitchFamily="34" charset="0"/>
              </a:rPr>
              <a:t>In early season, </a:t>
            </a:r>
            <a:r>
              <a:rPr lang="en-US" dirty="0">
                <a:solidFill>
                  <a:schemeClr val="bg1"/>
                </a:solidFill>
              </a:rPr>
              <a:t>even for a 5’-10” guy like me, I can use a stick with a rung distance of 22” safely, without a lot of stretching. As the season advances and I’m using more clothes, like bibs or heavy pants, it’s much more comfortable, and safe, to have a rung spacing of 17” or 18” so I don’t have to stretch like crazy. I sacrifice some overall climbing height with shorter spaced rungs, but I can always carry one more stick or utilize an affordable and super lightweight climbing aider.</a:t>
            </a:r>
          </a:p>
        </p:txBody>
      </p:sp>
    </p:spTree>
    <p:extLst>
      <p:ext uri="{BB962C8B-B14F-4D97-AF65-F5344CB8AC3E}">
        <p14:creationId xmlns:p14="http://schemas.microsoft.com/office/powerpoint/2010/main" val="333640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Прямоугольник 8"/>
          <p:cNvSpPr/>
          <p:nvPr/>
        </p:nvSpPr>
        <p:spPr>
          <a:xfrm>
            <a:off x="3765176" y="0"/>
            <a:ext cx="5378824" cy="51435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Прямоугольник 12"/>
          <p:cNvSpPr/>
          <p:nvPr/>
        </p:nvSpPr>
        <p:spPr>
          <a:xfrm>
            <a:off x="5072901" y="745936"/>
            <a:ext cx="3855946" cy="4324261"/>
          </a:xfrm>
          <a:prstGeom prst="rect">
            <a:avLst/>
          </a:prstGeom>
        </p:spPr>
        <p:txBody>
          <a:bodyPr wrap="square" lIns="108000" rIns="108000" numCol="1" anchor="ctr">
            <a:spAutoFit/>
          </a:bodyPr>
          <a:lstStyle/>
          <a:p>
            <a:r>
              <a:rPr lang="en-US" sz="1400" dirty="0">
                <a:solidFill>
                  <a:schemeClr val="bg1"/>
                </a:solidFill>
              </a:rPr>
              <a:t>Many of the top end, mobile stick designs today come in multiple rung lengths. The lightweight and super-packable Out On A Limb Shikar’s, for example, come in 17”, 20” or 22”, and you can even order them in in single or dual-step configurations, with multiple options for attaching them to the tree!</a:t>
            </a:r>
          </a:p>
          <a:p>
            <a:endParaRPr lang="en-US" sz="800" dirty="0">
              <a:solidFill>
                <a:schemeClr val="bg1"/>
              </a:solidFill>
            </a:endParaRPr>
          </a:p>
          <a:p>
            <a:r>
              <a:rPr lang="en-US" sz="1400" dirty="0">
                <a:solidFill>
                  <a:schemeClr val="bg1"/>
                </a:solidFill>
              </a:rPr>
              <a:t>Beast Gear sticks come in 18” or 22” step lengths. And even the super-affordable Hawk </a:t>
            </a:r>
            <a:r>
              <a:rPr lang="en-US" sz="1400" dirty="0" err="1">
                <a:solidFill>
                  <a:schemeClr val="bg1"/>
                </a:solidFill>
              </a:rPr>
              <a:t>Heliums</a:t>
            </a:r>
            <a:r>
              <a:rPr lang="en-US" sz="1400" dirty="0">
                <a:solidFill>
                  <a:schemeClr val="bg1"/>
                </a:solidFill>
              </a:rPr>
              <a:t> can now be had in the original 14” three-rung, dual-folding-step design, or a new overall shorter two-rung design with 17” step spacing, which makes them a lot lighter. </a:t>
            </a:r>
          </a:p>
          <a:p>
            <a:endParaRPr lang="en-US" sz="800" dirty="0">
              <a:solidFill>
                <a:schemeClr val="bg1"/>
              </a:solidFill>
            </a:endParaRPr>
          </a:p>
          <a:p>
            <a:r>
              <a:rPr lang="en-US" sz="1400" dirty="0">
                <a:solidFill>
                  <a:schemeClr val="bg1"/>
                </a:solidFill>
              </a:rPr>
              <a:t>Lone Wolf Custom Gear is offering a premium fold-flat, two-rung, single switchable step stick, and a two-rung, fixed dual-step stick, both of which can be outfitted with their integral coated-wire aider option that is ingenious.</a:t>
            </a:r>
          </a:p>
        </p:txBody>
      </p:sp>
      <p:grpSp>
        <p:nvGrpSpPr>
          <p:cNvPr id="3" name="Group 2">
            <a:extLst>
              <a:ext uri="{FF2B5EF4-FFF2-40B4-BE49-F238E27FC236}">
                <a16:creationId xmlns:a16="http://schemas.microsoft.com/office/drawing/2014/main" id="{B2EDC96D-65BE-485F-AFDB-1C77612E8D98}"/>
              </a:ext>
            </a:extLst>
          </p:cNvPr>
          <p:cNvGrpSpPr/>
          <p:nvPr/>
        </p:nvGrpSpPr>
        <p:grpSpPr>
          <a:xfrm>
            <a:off x="0" y="-4537"/>
            <a:ext cx="8554515" cy="5185325"/>
            <a:chOff x="0" y="0"/>
            <a:chExt cx="8554515" cy="5185325"/>
          </a:xfrm>
        </p:grpSpPr>
        <p:sp>
          <p:nvSpPr>
            <p:cNvPr id="10" name="TextBox 9"/>
            <p:cNvSpPr txBox="1"/>
            <p:nvPr/>
          </p:nvSpPr>
          <p:spPr>
            <a:xfrm>
              <a:off x="5139250" y="280823"/>
              <a:ext cx="3415265" cy="550851"/>
            </a:xfrm>
            <a:prstGeom prst="rect">
              <a:avLst/>
            </a:prstGeom>
            <a:noFill/>
          </p:spPr>
          <p:txBody>
            <a:bodyPr wrap="square" lIns="36000" tIns="36000" rIns="36000" bIns="0"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lumMod val="75000"/>
                    </a:srgbClr>
                  </a:solidFill>
                  <a:effectLst/>
                  <a:uLnTx/>
                  <a:uFillTx/>
                  <a:latin typeface="Franklin Gothic Heavy" panose="020B0903020102020204" pitchFamily="34" charset="0"/>
                  <a:ea typeface="+mn-ea"/>
                  <a:cs typeface="+mn-cs"/>
                </a:rPr>
                <a:t>Sticks to Fit</a:t>
              </a:r>
            </a:p>
          </p:txBody>
        </p:sp>
        <p:pic>
          <p:nvPicPr>
            <p:cNvPr id="14" name="Picture 13">
              <a:extLst>
                <a:ext uri="{FF2B5EF4-FFF2-40B4-BE49-F238E27FC236}">
                  <a16:creationId xmlns:a16="http://schemas.microsoft.com/office/drawing/2014/main" id="{07310FAF-5326-40B8-BD51-B3D438FCE3A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13074" r="-3834" b="-9240"/>
            <a:stretch/>
          </p:blipFill>
          <p:spPr>
            <a:xfrm>
              <a:off x="0" y="0"/>
              <a:ext cx="4388518" cy="5143500"/>
            </a:xfrm>
            <a:prstGeom prst="rect">
              <a:avLst/>
            </a:prstGeom>
            <a:solidFill>
              <a:schemeClr val="bg1"/>
            </a:solidFill>
          </p:spPr>
        </p:pic>
        <p:sp>
          <p:nvSpPr>
            <p:cNvPr id="15" name="Arrow: Chevron 14">
              <a:extLst>
                <a:ext uri="{FF2B5EF4-FFF2-40B4-BE49-F238E27FC236}">
                  <a16:creationId xmlns:a16="http://schemas.microsoft.com/office/drawing/2014/main" id="{CDED9072-92A4-46A3-9095-E4D77A665CA1}"/>
                </a:ext>
              </a:extLst>
            </p:cNvPr>
            <p:cNvSpPr/>
            <p:nvPr/>
          </p:nvSpPr>
          <p:spPr>
            <a:xfrm>
              <a:off x="3780303" y="0"/>
              <a:ext cx="1216431"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3751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A389D-1F60-4CF2-8700-C7FFF34B10B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4434" b="-4434"/>
          <a:stretch/>
        </p:blipFill>
        <p:spPr>
          <a:xfrm>
            <a:off x="0" y="-26126"/>
            <a:ext cx="4136450" cy="5185325"/>
          </a:xfrm>
          <a:prstGeom prst="rect">
            <a:avLst/>
          </a:prstGeom>
        </p:spPr>
      </p:pic>
      <p:grpSp>
        <p:nvGrpSpPr>
          <p:cNvPr id="5" name="Group 4">
            <a:extLst>
              <a:ext uri="{FF2B5EF4-FFF2-40B4-BE49-F238E27FC236}">
                <a16:creationId xmlns:a16="http://schemas.microsoft.com/office/drawing/2014/main" id="{ED1E92DA-FC96-4321-BB82-22FE76C991CB}"/>
              </a:ext>
            </a:extLst>
          </p:cNvPr>
          <p:cNvGrpSpPr/>
          <p:nvPr/>
        </p:nvGrpSpPr>
        <p:grpSpPr>
          <a:xfrm>
            <a:off x="3706074" y="-62444"/>
            <a:ext cx="5489133" cy="5532931"/>
            <a:chOff x="3706074" y="7453"/>
            <a:chExt cx="5489133" cy="5463034"/>
          </a:xfrm>
        </p:grpSpPr>
        <p:sp>
          <p:nvSpPr>
            <p:cNvPr id="12" name="Прямоугольник 4">
              <a:extLst>
                <a:ext uri="{FF2B5EF4-FFF2-40B4-BE49-F238E27FC236}">
                  <a16:creationId xmlns:a16="http://schemas.microsoft.com/office/drawing/2014/main" id="{6335CF31-1761-4936-9E33-538E1E63778C}"/>
                </a:ext>
              </a:extLst>
            </p:cNvPr>
            <p:cNvSpPr/>
            <p:nvPr/>
          </p:nvSpPr>
          <p:spPr>
            <a:xfrm>
              <a:off x="4373766" y="69108"/>
              <a:ext cx="4773953" cy="5097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01C79165-250D-44B3-9767-68B8DE9EB731}"/>
                </a:ext>
              </a:extLst>
            </p:cNvPr>
            <p:cNvSpPr txBox="1"/>
            <p:nvPr/>
          </p:nvSpPr>
          <p:spPr>
            <a:xfrm>
              <a:off x="5129827" y="7453"/>
              <a:ext cx="4065380" cy="5463034"/>
            </a:xfrm>
            <a:prstGeom prst="rect">
              <a:avLst/>
            </a:prstGeom>
            <a:noFill/>
          </p:spPr>
          <p:txBody>
            <a:bodyPr wrap="square" rtlCol="0">
              <a:spAutoFit/>
            </a:bodyPr>
            <a:lstStyle/>
            <a:p>
              <a:r>
                <a:rPr lang="en-US" sz="3200" dirty="0">
                  <a:solidFill>
                    <a:schemeClr val="accent6">
                      <a:lumMod val="75000"/>
                    </a:schemeClr>
                  </a:solidFill>
                  <a:latin typeface="Franklin Gothic Heavy" panose="020B0903020102020204" pitchFamily="34" charset="0"/>
                </a:rPr>
                <a:t>Other popular options include…</a:t>
              </a:r>
            </a:p>
            <a:p>
              <a:endParaRPr lang="en-US" sz="500" dirty="0">
                <a:solidFill>
                  <a:schemeClr val="accent6">
                    <a:lumMod val="75000"/>
                  </a:schemeClr>
                </a:solidFill>
                <a:latin typeface="Franklin Gothic Heavy" panose="020B0903020102020204" pitchFamily="34" charset="0"/>
              </a:endParaRPr>
            </a:p>
            <a:p>
              <a:r>
                <a:rPr lang="en-US" sz="1600" dirty="0">
                  <a:solidFill>
                    <a:schemeClr val="bg1"/>
                  </a:solidFill>
                </a:rPr>
                <a:t>Muddy Pro Sticks, the venerable three-rung, single step per side original Lone Wolf sticks, and the similar but heavier XOP sticks.</a:t>
              </a:r>
            </a:p>
            <a:p>
              <a:endParaRPr lang="en-US" sz="500" dirty="0">
                <a:solidFill>
                  <a:schemeClr val="bg1"/>
                </a:solidFill>
              </a:endParaRPr>
            </a:p>
            <a:p>
              <a:r>
                <a:rPr lang="en-US" sz="1600" dirty="0">
                  <a:solidFill>
                    <a:schemeClr val="bg1"/>
                  </a:solidFill>
                </a:rPr>
                <a:t>I evaluate sticks on five major criteria: </a:t>
              </a:r>
            </a:p>
            <a:p>
              <a:pPr marL="342900" indent="-342900">
                <a:buAutoNum type="arabicPeriod"/>
              </a:pPr>
              <a:r>
                <a:rPr lang="en-US" sz="1600" dirty="0">
                  <a:solidFill>
                    <a:schemeClr val="bg1"/>
                  </a:solidFill>
                </a:rPr>
                <a:t>How heavy they are </a:t>
              </a:r>
            </a:p>
            <a:p>
              <a:pPr marL="342900" indent="-342900">
                <a:buAutoNum type="arabicPeriod"/>
              </a:pPr>
              <a:r>
                <a:rPr lang="en-US" sz="1600" dirty="0">
                  <a:solidFill>
                    <a:schemeClr val="bg1"/>
                  </a:solidFill>
                </a:rPr>
                <a:t>How easy to hang </a:t>
              </a:r>
            </a:p>
            <a:p>
              <a:pPr marL="342900" indent="-342900">
                <a:buAutoNum type="arabicPeriod"/>
              </a:pPr>
              <a:r>
                <a:rPr lang="en-US" sz="1600" dirty="0">
                  <a:solidFill>
                    <a:schemeClr val="bg1"/>
                  </a:solidFill>
                </a:rPr>
                <a:t>How securely they set on the tree</a:t>
              </a:r>
            </a:p>
            <a:p>
              <a:pPr marL="342900" indent="-342900">
                <a:buAutoNum type="arabicPeriod"/>
              </a:pPr>
              <a:r>
                <a:rPr lang="en-US" sz="1600" dirty="0">
                  <a:solidFill>
                    <a:schemeClr val="bg1"/>
                  </a:solidFill>
                </a:rPr>
                <a:t>How easy they pack and carry </a:t>
              </a:r>
            </a:p>
            <a:p>
              <a:pPr marL="342900" indent="-342900">
                <a:buAutoNum type="arabicPeriod"/>
              </a:pPr>
              <a:r>
                <a:rPr lang="en-US" sz="1600" dirty="0">
                  <a:solidFill>
                    <a:schemeClr val="bg1"/>
                  </a:solidFill>
                </a:rPr>
                <a:t>How high I can get with four of them</a:t>
              </a:r>
            </a:p>
            <a:p>
              <a:endParaRPr lang="en-US" sz="500" dirty="0">
                <a:solidFill>
                  <a:schemeClr val="bg1"/>
                </a:solidFill>
              </a:endParaRPr>
            </a:p>
            <a:p>
              <a:r>
                <a:rPr lang="en-US" sz="1600" dirty="0">
                  <a:solidFill>
                    <a:schemeClr val="bg1"/>
                  </a:solidFill>
                </a:rPr>
                <a:t>The height-to-weight ratio is a primary goal, but sticks that provide safe, confident climbing is what we’re looking for. </a:t>
              </a:r>
            </a:p>
            <a:p>
              <a:endParaRPr lang="en-US" sz="500" dirty="0">
                <a:solidFill>
                  <a:schemeClr val="bg1"/>
                </a:solidFill>
              </a:endParaRPr>
            </a:p>
            <a:p>
              <a:r>
                <a:rPr lang="en-US" sz="1600" dirty="0">
                  <a:solidFill>
                    <a:schemeClr val="bg1"/>
                  </a:solidFill>
                </a:rPr>
                <a:t>In any case, all can be used with a simple carry-as-you-climb aider – or dedicated aider that hangs below each stick.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ndParaRPr>
            </a:p>
          </p:txBody>
        </p:sp>
        <p:sp>
          <p:nvSpPr>
            <p:cNvPr id="8" name="Arrow: Chevron 7">
              <a:extLst>
                <a:ext uri="{FF2B5EF4-FFF2-40B4-BE49-F238E27FC236}">
                  <a16:creationId xmlns:a16="http://schemas.microsoft.com/office/drawing/2014/main" id="{D1A8C20B-BA67-431A-9EFC-8D5D9333EA6A}"/>
                </a:ext>
              </a:extLst>
            </p:cNvPr>
            <p:cNvSpPr/>
            <p:nvPr/>
          </p:nvSpPr>
          <p:spPr>
            <a:xfrm rot="10800000">
              <a:off x="3706074" y="43311"/>
              <a:ext cx="1335383" cy="5136403"/>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6432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ABF902-8AC5-49F2-A31E-DFBA5A644003}"/>
              </a:ext>
            </a:extLst>
          </p:cNvPr>
          <p:cNvSpPr/>
          <p:nvPr/>
        </p:nvSpPr>
        <p:spPr>
          <a:xfrm>
            <a:off x="3861149" y="-5"/>
            <a:ext cx="528285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79165-250D-44B3-9767-68B8DE9EB731}"/>
              </a:ext>
            </a:extLst>
          </p:cNvPr>
          <p:cNvSpPr txBox="1"/>
          <p:nvPr/>
        </p:nvSpPr>
        <p:spPr>
          <a:xfrm>
            <a:off x="4930588" y="2234610"/>
            <a:ext cx="3962400" cy="2308324"/>
          </a:xfrm>
          <a:prstGeom prst="rect">
            <a:avLst/>
          </a:prstGeom>
          <a:noFill/>
        </p:spPr>
        <p:txBody>
          <a:bodyPr wrap="square" rtlCol="0">
            <a:spAutoFit/>
          </a:bodyPr>
          <a:lstStyle/>
          <a:p>
            <a:r>
              <a:rPr lang="en-US" dirty="0">
                <a:solidFill>
                  <a:schemeClr val="bg1"/>
                </a:solidFill>
              </a:rPr>
              <a:t>There are a variety of climbing aiders you can employ with sticks – and even some with individual steps – that help you gain extra height with a minimum of added weight. The simplest, most efficient and failsafe are, in my opinion, the carry-as-you-climb aider, and the fixed aider.</a:t>
            </a:r>
          </a:p>
        </p:txBody>
      </p:sp>
      <p:grpSp>
        <p:nvGrpSpPr>
          <p:cNvPr id="6" name="Group 5">
            <a:extLst>
              <a:ext uri="{FF2B5EF4-FFF2-40B4-BE49-F238E27FC236}">
                <a16:creationId xmlns:a16="http://schemas.microsoft.com/office/drawing/2014/main" id="{002E11CA-CDAE-43B8-9360-4A1FEE7996F8}"/>
              </a:ext>
            </a:extLst>
          </p:cNvPr>
          <p:cNvGrpSpPr/>
          <p:nvPr/>
        </p:nvGrpSpPr>
        <p:grpSpPr>
          <a:xfrm>
            <a:off x="303821" y="0"/>
            <a:ext cx="8408031" cy="5143502"/>
            <a:chOff x="303821" y="0"/>
            <a:chExt cx="8408031" cy="5143502"/>
          </a:xfrm>
        </p:grpSpPr>
        <p:sp>
          <p:nvSpPr>
            <p:cNvPr id="14" name="Parallelogram 13">
              <a:extLst>
                <a:ext uri="{FF2B5EF4-FFF2-40B4-BE49-F238E27FC236}">
                  <a16:creationId xmlns:a16="http://schemas.microsoft.com/office/drawing/2014/main" id="{E42B5590-EEB6-4934-8956-BC864463C7AE}"/>
                </a:ext>
              </a:extLst>
            </p:cNvPr>
            <p:cNvSpPr/>
            <p:nvPr/>
          </p:nvSpPr>
          <p:spPr>
            <a:xfrm>
              <a:off x="303821" y="0"/>
              <a:ext cx="1939026" cy="5143500"/>
            </a:xfrm>
            <a:prstGeom prst="parallelogram">
              <a:avLst>
                <a:gd name="adj" fmla="val 1260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60222" y="593360"/>
              <a:ext cx="3651630" cy="1144347"/>
            </a:xfrm>
            <a:prstGeom prst="rect">
              <a:avLst/>
            </a:prstGeom>
            <a:noFill/>
          </p:spPr>
          <p:txBody>
            <a:bodyPr wrap="square" lIns="36000" tIns="36000" rIns="36000" bIns="0" rtlCol="0">
              <a:spAutoFit/>
            </a:bodyPr>
            <a:lstStyle/>
            <a:p>
              <a:pPr algn="ctr"/>
              <a:r>
                <a:rPr lang="en-US" sz="5400" dirty="0">
                  <a:ln w="31750">
                    <a:solidFill>
                      <a:schemeClr val="accent6">
                        <a:lumMod val="75000"/>
                      </a:schemeClr>
                    </a:solidFill>
                  </a:ln>
                  <a:solidFill>
                    <a:schemeClr val="bg1"/>
                  </a:solidFill>
                  <a:latin typeface="Franklin Gothic Heavy" panose="020B0903020102020204" pitchFamily="34" charset="0"/>
                </a:rPr>
                <a:t>AIDERS</a:t>
              </a:r>
            </a:p>
            <a:p>
              <a:pPr algn="ctr"/>
              <a:r>
                <a:rPr lang="en-US" dirty="0">
                  <a:solidFill>
                    <a:schemeClr val="bg1"/>
                  </a:solidFill>
                  <a:latin typeface="Franklin Gothic Heavy" panose="020B0903020102020204" pitchFamily="34" charset="0"/>
                </a:rPr>
                <a:t>GAIN HEIGHT – SHED WEIGHT</a:t>
              </a:r>
              <a:endParaRPr lang="en-US" sz="4400" dirty="0">
                <a:solidFill>
                  <a:schemeClr val="bg1"/>
                </a:solidFill>
                <a:latin typeface="Franklin Gothic Heavy" panose="020B0903020102020204" pitchFamily="34" charset="0"/>
              </a:endParaRPr>
            </a:p>
          </p:txBody>
        </p:sp>
        <p:cxnSp>
          <p:nvCxnSpPr>
            <p:cNvPr id="11" name="Прямая соединительная линия 10"/>
            <p:cNvCxnSpPr/>
            <p:nvPr/>
          </p:nvCxnSpPr>
          <p:spPr>
            <a:xfrm>
              <a:off x="6128834" y="1871099"/>
              <a:ext cx="158417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arallelogram 2">
              <a:extLst>
                <a:ext uri="{FF2B5EF4-FFF2-40B4-BE49-F238E27FC236}">
                  <a16:creationId xmlns:a16="http://schemas.microsoft.com/office/drawing/2014/main" id="{BBAFA207-7349-4731-AC57-7A9BD60F423C}"/>
                </a:ext>
              </a:extLst>
            </p:cNvPr>
            <p:cNvSpPr/>
            <p:nvPr/>
          </p:nvSpPr>
          <p:spPr>
            <a:xfrm>
              <a:off x="432148" y="5"/>
              <a:ext cx="3429001" cy="5143497"/>
            </a:xfrm>
            <a:prstGeom prst="parallelogram">
              <a:avLst>
                <a:gd name="adj" fmla="val 253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C4E327A-EADC-4DAA-99E0-FB527B464FB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65284" y="2"/>
              <a:ext cx="4038530" cy="5143500"/>
            </a:xfrm>
            <a:prstGeom prst="parallelogram">
              <a:avLst>
                <a:gd name="adj" fmla="val 20665"/>
              </a:avLst>
            </a:prstGeom>
            <a:ln w="76200">
              <a:noFill/>
            </a:ln>
            <a:effectLst/>
          </p:spPr>
        </p:pic>
      </p:grpSp>
    </p:spTree>
    <p:extLst>
      <p:ext uri="{BB962C8B-B14F-4D97-AF65-F5344CB8AC3E}">
        <p14:creationId xmlns:p14="http://schemas.microsoft.com/office/powerpoint/2010/main" val="10724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Прямоугольник 8"/>
          <p:cNvSpPr/>
          <p:nvPr/>
        </p:nvSpPr>
        <p:spPr>
          <a:xfrm>
            <a:off x="3568890" y="-4538"/>
            <a:ext cx="557510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555CC64-1746-460B-A579-F4A2F6DEAE9D}"/>
              </a:ext>
            </a:extLst>
          </p:cNvPr>
          <p:cNvGrpSpPr/>
          <p:nvPr/>
        </p:nvGrpSpPr>
        <p:grpSpPr>
          <a:xfrm>
            <a:off x="-83646" y="-25450"/>
            <a:ext cx="4285105" cy="5185325"/>
            <a:chOff x="-83646" y="-25450"/>
            <a:chExt cx="4285105" cy="5185325"/>
          </a:xfrm>
        </p:grpSpPr>
        <p:pic>
          <p:nvPicPr>
            <p:cNvPr id="14" name="Picture 13">
              <a:extLst>
                <a:ext uri="{FF2B5EF4-FFF2-40B4-BE49-F238E27FC236}">
                  <a16:creationId xmlns:a16="http://schemas.microsoft.com/office/drawing/2014/main" id="{07310FAF-5326-40B8-BD51-B3D438FCE3A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3646" y="0"/>
              <a:ext cx="3748070" cy="5159874"/>
            </a:xfrm>
            <a:prstGeom prst="rect">
              <a:avLst/>
            </a:prstGeom>
            <a:solidFill>
              <a:schemeClr val="bg1"/>
            </a:solidFill>
          </p:spPr>
        </p:pic>
        <p:sp>
          <p:nvSpPr>
            <p:cNvPr id="15" name="Arrow: Chevron 14">
              <a:extLst>
                <a:ext uri="{FF2B5EF4-FFF2-40B4-BE49-F238E27FC236}">
                  <a16:creationId xmlns:a16="http://schemas.microsoft.com/office/drawing/2014/main" id="{CDED9072-92A4-46A3-9095-E4D77A665CA1}"/>
                </a:ext>
              </a:extLst>
            </p:cNvPr>
            <p:cNvSpPr/>
            <p:nvPr/>
          </p:nvSpPr>
          <p:spPr>
            <a:xfrm>
              <a:off x="2988235" y="-25450"/>
              <a:ext cx="1213224"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Arrow: Chevron 9">
            <a:extLst>
              <a:ext uri="{FF2B5EF4-FFF2-40B4-BE49-F238E27FC236}">
                <a16:creationId xmlns:a16="http://schemas.microsoft.com/office/drawing/2014/main" id="{7141EB94-368C-4DBB-8EAE-4FE06CA00BC2}"/>
              </a:ext>
            </a:extLst>
          </p:cNvPr>
          <p:cNvSpPr/>
          <p:nvPr/>
        </p:nvSpPr>
        <p:spPr>
          <a:xfrm>
            <a:off x="3568890" y="-24678"/>
            <a:ext cx="1213224" cy="5185325"/>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Прямоугольник 12"/>
          <p:cNvSpPr/>
          <p:nvPr/>
        </p:nvSpPr>
        <p:spPr>
          <a:xfrm>
            <a:off x="4329052" y="339068"/>
            <a:ext cx="4647607" cy="4456285"/>
          </a:xfrm>
          <a:prstGeom prst="rect">
            <a:avLst/>
          </a:prstGeom>
        </p:spPr>
        <p:txBody>
          <a:bodyPr wrap="square" lIns="108000" rIns="108000" numCol="1" anchor="ctr">
            <a:spAutoFit/>
          </a:bodyPr>
          <a:lstStyle/>
          <a:p>
            <a:pPr>
              <a:lnSpc>
                <a:spcPct val="110000"/>
              </a:lnSpc>
            </a:pPr>
            <a:r>
              <a:rPr lang="en-US" sz="3200" dirty="0">
                <a:solidFill>
                  <a:schemeClr val="accent6">
                    <a:lumMod val="75000"/>
                  </a:schemeClr>
                </a:solidFill>
                <a:latin typeface="Franklin Gothic Heavy" panose="020B0903020102020204" pitchFamily="34" charset="0"/>
              </a:rPr>
              <a:t>A “fixed” aider…</a:t>
            </a:r>
          </a:p>
          <a:p>
            <a:pPr>
              <a:lnSpc>
                <a:spcPct val="110000"/>
              </a:lnSpc>
            </a:pPr>
            <a:r>
              <a:rPr lang="en-US" sz="1450" dirty="0">
                <a:solidFill>
                  <a:schemeClr val="bg1"/>
                </a:solidFill>
              </a:rPr>
              <a:t>is simply </a:t>
            </a:r>
            <a:r>
              <a:rPr lang="en-US" sz="1400" dirty="0">
                <a:solidFill>
                  <a:schemeClr val="bg1"/>
                </a:solidFill>
              </a:rPr>
              <a:t>a loop of rope or climbing-rated tubular webbing that  is tied on the bottom of each of your sticks, and essentially adds one more step to each stick. If you have a two-rung stick with 20-inch spacing, you tie on a piece of webbing that hangs 20-inches below your first step. So, instead of having a stick that gets you 40-inches high, the aider version gets you 60. </a:t>
            </a:r>
          </a:p>
          <a:p>
            <a:pPr>
              <a:lnSpc>
                <a:spcPct val="110000"/>
              </a:lnSpc>
            </a:pPr>
            <a:endParaRPr lang="en-US" sz="800" dirty="0">
              <a:solidFill>
                <a:schemeClr val="bg1"/>
              </a:solidFill>
            </a:endParaRPr>
          </a:p>
          <a:p>
            <a:pPr>
              <a:lnSpc>
                <a:spcPct val="110000"/>
              </a:lnSpc>
            </a:pPr>
            <a:r>
              <a:rPr lang="en-US" sz="1400" dirty="0">
                <a:solidFill>
                  <a:schemeClr val="bg1"/>
                </a:solidFill>
              </a:rPr>
              <a:t>That may not sound like a big difference, but when you do the math, four sticks with an aider is the equivalent to using six sticks in vertical height – but for a fraction of the weight. </a:t>
            </a:r>
          </a:p>
          <a:p>
            <a:pPr>
              <a:lnSpc>
                <a:spcPct val="110000"/>
              </a:lnSpc>
            </a:pPr>
            <a:endParaRPr lang="en-US" sz="800" dirty="0">
              <a:solidFill>
                <a:schemeClr val="bg1"/>
              </a:solidFill>
            </a:endParaRPr>
          </a:p>
          <a:p>
            <a:pPr>
              <a:lnSpc>
                <a:spcPct val="110000"/>
              </a:lnSpc>
            </a:pPr>
            <a:r>
              <a:rPr lang="en-US" sz="1400" dirty="0">
                <a:solidFill>
                  <a:schemeClr val="bg1"/>
                </a:solidFill>
              </a:rPr>
              <a:t>Comparatively, it’s the difference between climbing 13.3 feet for four sticks – or 20 feet with the aiders, when set up with equidistant spacing. That’s a 50% increase in height, which is a lot of concealment difference, like after the leaves drop or in thinner trees without cover.</a:t>
            </a:r>
          </a:p>
        </p:txBody>
      </p:sp>
    </p:spTree>
    <p:extLst>
      <p:ext uri="{BB962C8B-B14F-4D97-AF65-F5344CB8AC3E}">
        <p14:creationId xmlns:p14="http://schemas.microsoft.com/office/powerpoint/2010/main" val="398936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0"/>
            <a:ext cx="916244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23E1AC-EDCB-4C42-93C1-5CFE1AA90E1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239568" y="0"/>
            <a:ext cx="3922877" cy="5151648"/>
          </a:xfrm>
          <a:prstGeom prst="rect">
            <a:avLst/>
          </a:prstGeom>
          <a:solidFill>
            <a:schemeClr val="tx1"/>
          </a:solidFill>
        </p:spPr>
      </p:pic>
      <p:sp>
        <p:nvSpPr>
          <p:cNvPr id="12" name="Arrow: Chevron 11">
            <a:extLst>
              <a:ext uri="{FF2B5EF4-FFF2-40B4-BE49-F238E27FC236}">
                <a16:creationId xmlns:a16="http://schemas.microsoft.com/office/drawing/2014/main" id="{6259EE7B-456B-4EA6-BF5A-92889413F908}"/>
              </a:ext>
            </a:extLst>
          </p:cNvPr>
          <p:cNvSpPr/>
          <p:nvPr/>
        </p:nvSpPr>
        <p:spPr>
          <a:xfrm flipH="1">
            <a:off x="4567375" y="-35519"/>
            <a:ext cx="1384141"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Прямоугольник 12"/>
          <p:cNvSpPr/>
          <p:nvPr/>
        </p:nvSpPr>
        <p:spPr>
          <a:xfrm>
            <a:off x="355896" y="382112"/>
            <a:ext cx="4115127" cy="4379276"/>
          </a:xfrm>
          <a:prstGeom prst="rect">
            <a:avLst/>
          </a:prstGeom>
        </p:spPr>
        <p:txBody>
          <a:bodyPr wrap="square" lIns="108000" rIns="108000" numCol="1" anchor="ctr">
            <a:spAutoFit/>
          </a:bodyPr>
          <a:lstStyle/>
          <a:p>
            <a:pPr>
              <a:lnSpc>
                <a:spcPct val="110000"/>
              </a:lnSpc>
            </a:pPr>
            <a:r>
              <a:rPr lang="en-US" sz="3200" dirty="0">
                <a:solidFill>
                  <a:schemeClr val="accent6">
                    <a:lumMod val="75000"/>
                  </a:schemeClr>
                </a:solidFill>
                <a:latin typeface="Franklin Gothic Heavy" panose="020B0903020102020204" pitchFamily="34" charset="0"/>
              </a:rPr>
              <a:t>A “carry-as-you-climb” aider </a:t>
            </a:r>
            <a:r>
              <a:rPr lang="en-US" sz="1500" dirty="0">
                <a:solidFill>
                  <a:schemeClr val="bg1"/>
                </a:solidFill>
              </a:rPr>
              <a:t>is one that you typically hang over the top rung of the stick, then remove it and put over a shoulder after you place your feet on the bottom rung, then climb, hang your next stick and repeat to the top. For the climb down you just use it in reverse.</a:t>
            </a:r>
          </a:p>
          <a:p>
            <a:pPr>
              <a:lnSpc>
                <a:spcPct val="110000"/>
              </a:lnSpc>
            </a:pPr>
            <a:endParaRPr lang="en-US" sz="1000" dirty="0">
              <a:solidFill>
                <a:schemeClr val="bg1"/>
              </a:solidFill>
            </a:endParaRPr>
          </a:p>
          <a:p>
            <a:pPr>
              <a:lnSpc>
                <a:spcPct val="110000"/>
              </a:lnSpc>
            </a:pPr>
            <a:r>
              <a:rPr lang="en-US" sz="1500" dirty="0">
                <a:solidFill>
                  <a:schemeClr val="bg1"/>
                </a:solidFill>
              </a:rPr>
              <a:t>This is the style aider I built to work with my 22” Beast Gear sticks. It’s 44” in overall length. This makes each stick climb 66” and four of them gets me 264” or 22 feet high – if needed. And this is without stretching or spreading out between sticks, every step up or down is approximately 22”, so I can climb confidently and quietly.</a:t>
            </a:r>
          </a:p>
        </p:txBody>
      </p:sp>
    </p:spTree>
    <p:extLst>
      <p:ext uri="{BB962C8B-B14F-4D97-AF65-F5344CB8AC3E}">
        <p14:creationId xmlns:p14="http://schemas.microsoft.com/office/powerpoint/2010/main" val="1686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250"/>
                                        <p:tgtEl>
                                          <p:spTgt spid="12"/>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14288"/>
            <a:ext cx="9143999" cy="5129213"/>
          </a:xfrm>
        </p:spPr>
      </p:pic>
      <p:sp>
        <p:nvSpPr>
          <p:cNvPr id="9" name="TextBox 8"/>
          <p:cNvSpPr txBox="1"/>
          <p:nvPr/>
        </p:nvSpPr>
        <p:spPr>
          <a:xfrm>
            <a:off x="1694166" y="1805480"/>
            <a:ext cx="5583193" cy="923330"/>
          </a:xfrm>
          <a:prstGeom prst="rect">
            <a:avLst/>
          </a:prstGeom>
          <a:noFill/>
          <a:effectLst>
            <a:reflection stA="45000" endPos="12000" dist="50800" dir="5400000" sy="-100000" algn="bl" rotWithShape="0"/>
          </a:effectLst>
        </p:spPr>
        <p:txBody>
          <a:bodyPr wrap="square" rtlCol="0">
            <a:spAutoFit/>
          </a:bodyPr>
          <a:lstStyle/>
          <a:p>
            <a:pPr algn="ctr"/>
            <a:r>
              <a:rPr lang="en-US" sz="5400" dirty="0">
                <a:solidFill>
                  <a:schemeClr val="accent6">
                    <a:lumMod val="75000"/>
                  </a:schemeClr>
                </a:solidFill>
                <a:latin typeface="Franklin Gothic Heavy" panose="020B0903020102020204" pitchFamily="34" charset="0"/>
              </a:rPr>
              <a:t>MODDING</a:t>
            </a:r>
          </a:p>
        </p:txBody>
      </p:sp>
      <p:sp>
        <p:nvSpPr>
          <p:cNvPr id="10" name="TextBox 9"/>
          <p:cNvSpPr txBox="1"/>
          <p:nvPr/>
        </p:nvSpPr>
        <p:spPr>
          <a:xfrm>
            <a:off x="1780400" y="2571750"/>
            <a:ext cx="5410724" cy="523220"/>
          </a:xfrm>
          <a:prstGeom prst="rect">
            <a:avLst/>
          </a:prstGeom>
          <a:noFill/>
        </p:spPr>
        <p:txBody>
          <a:bodyPr wrap="square" rtlCol="0">
            <a:spAutoFit/>
          </a:bodyPr>
          <a:lstStyle/>
          <a:p>
            <a:pPr algn="ctr"/>
            <a:r>
              <a:rPr lang="en-US" sz="2800" dirty="0">
                <a:latin typeface="Franklin Gothic Heavy" panose="020B0903020102020204" pitchFamily="34" charset="0"/>
                <a:cs typeface="Lato" pitchFamily="34" charset="0"/>
              </a:rPr>
              <a:t>YOUR CLIMB</a:t>
            </a:r>
          </a:p>
        </p:txBody>
      </p:sp>
    </p:spTree>
    <p:extLst>
      <p:ext uri="{BB962C8B-B14F-4D97-AF65-F5344CB8AC3E}">
        <p14:creationId xmlns:p14="http://schemas.microsoft.com/office/powerpoint/2010/main" val="58929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ree in a forest&#10;&#10;Description automatically generated">
            <a:extLst>
              <a:ext uri="{FF2B5EF4-FFF2-40B4-BE49-F238E27FC236}">
                <a16:creationId xmlns:a16="http://schemas.microsoft.com/office/drawing/2014/main" id="{3B8F44D2-7631-4AD1-97CC-E792960A4947}"/>
              </a:ext>
            </a:extLst>
          </p:cNvPr>
          <p:cNvPicPr>
            <a:picLocks noChangeAspect="1"/>
          </p:cNvPicPr>
          <p:nvPr/>
        </p:nvPicPr>
        <p:blipFill rotWithShape="1">
          <a:blip r:embed="rId3" cstate="screen">
            <a:alphaModFix amt="41000"/>
            <a:extLst>
              <a:ext uri="{28A0092B-C50C-407E-A947-70E740481C1C}">
                <a14:useLocalDpi xmlns:a14="http://schemas.microsoft.com/office/drawing/2010/main" val="0"/>
              </a:ext>
            </a:extLst>
          </a:blip>
          <a:srcRect l="-8474"/>
          <a:stretch/>
        </p:blipFill>
        <p:spPr>
          <a:xfrm>
            <a:off x="0" y="0"/>
            <a:ext cx="9144000" cy="5143500"/>
          </a:xfrm>
          <a:prstGeom prst="rect">
            <a:avLst/>
          </a:prstGeom>
          <a:effectLst/>
        </p:spPr>
      </p:pic>
      <p:pic>
        <p:nvPicPr>
          <p:cNvPr id="22" name="Picture 21">
            <a:extLst>
              <a:ext uri="{FF2B5EF4-FFF2-40B4-BE49-F238E27FC236}">
                <a16:creationId xmlns:a16="http://schemas.microsoft.com/office/drawing/2014/main" id="{270EE40D-E433-4AAE-951E-01AE54FC421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 r="-1815"/>
          <a:stretch/>
        </p:blipFill>
        <p:spPr>
          <a:xfrm>
            <a:off x="0" y="-10910"/>
            <a:ext cx="2982433" cy="5154410"/>
          </a:xfrm>
          <a:prstGeom prst="rect">
            <a:avLst/>
          </a:prstGeom>
          <a:effectLst>
            <a:outerShdw blurRad="279400" dist="139700" sx="102000" sy="102000" algn="ctr" rotWithShape="0">
              <a:prstClr val="black">
                <a:alpha val="40000"/>
              </a:prstClr>
            </a:outerShdw>
          </a:effectLst>
        </p:spPr>
      </p:pic>
      <p:grpSp>
        <p:nvGrpSpPr>
          <p:cNvPr id="6" name="Group 5">
            <a:extLst>
              <a:ext uri="{FF2B5EF4-FFF2-40B4-BE49-F238E27FC236}">
                <a16:creationId xmlns:a16="http://schemas.microsoft.com/office/drawing/2014/main" id="{C8CCB82C-DC78-494A-A404-244701D0AF21}"/>
              </a:ext>
            </a:extLst>
          </p:cNvPr>
          <p:cNvGrpSpPr/>
          <p:nvPr/>
        </p:nvGrpSpPr>
        <p:grpSpPr>
          <a:xfrm>
            <a:off x="3257340" y="224853"/>
            <a:ext cx="5308037" cy="4682884"/>
            <a:chOff x="3015776" y="230308"/>
            <a:chExt cx="4955105" cy="4682884"/>
          </a:xfrm>
        </p:grpSpPr>
        <p:sp>
          <p:nvSpPr>
            <p:cNvPr id="13" name="Rectangle 12">
              <a:extLst>
                <a:ext uri="{FF2B5EF4-FFF2-40B4-BE49-F238E27FC236}">
                  <a16:creationId xmlns:a16="http://schemas.microsoft.com/office/drawing/2014/main" id="{453E2B17-D60C-43B8-B5EF-06E46ED61CD3}"/>
                </a:ext>
              </a:extLst>
            </p:cNvPr>
            <p:cNvSpPr/>
            <p:nvPr/>
          </p:nvSpPr>
          <p:spPr>
            <a:xfrm>
              <a:off x="3015776" y="230308"/>
              <a:ext cx="4955105" cy="4682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D0A62A3-38C2-413B-8CCA-3B5D0DDCB275}"/>
                </a:ext>
              </a:extLst>
            </p:cNvPr>
            <p:cNvSpPr txBox="1"/>
            <p:nvPr/>
          </p:nvSpPr>
          <p:spPr>
            <a:xfrm>
              <a:off x="3596685" y="974498"/>
              <a:ext cx="3941011" cy="894792"/>
            </a:xfrm>
            <a:prstGeom prst="rect">
              <a:avLst/>
            </a:prstGeom>
            <a:noFill/>
            <a:ln>
              <a:noFill/>
            </a:ln>
          </p:spPr>
          <p:txBody>
            <a:bodyPr wrap="square" lIns="36000" tIns="36000" rIns="36000" bIns="0" rtlCol="0">
              <a:spAutoFit/>
            </a:bodyPr>
            <a:lstStyle/>
            <a:p>
              <a:pPr algn="ctr">
                <a:lnSpc>
                  <a:spcPts val="2200"/>
                </a:lnSpc>
              </a:pPr>
              <a:r>
                <a:rPr lang="en-US" sz="6600" spc="600" dirty="0">
                  <a:solidFill>
                    <a:schemeClr val="accent6">
                      <a:lumMod val="75000"/>
                    </a:schemeClr>
                  </a:solidFill>
                  <a:latin typeface="Franklin Gothic Heavy" panose="020B0903020102020204" pitchFamily="34" charset="0"/>
                </a:rPr>
                <a:t>AMSTEEL</a:t>
              </a:r>
            </a:p>
            <a:p>
              <a:pPr algn="ctr">
                <a:lnSpc>
                  <a:spcPts val="2200"/>
                </a:lnSpc>
              </a:pPr>
              <a:r>
                <a:rPr lang="en-US" sz="2000" kern="1600" spc="60" dirty="0">
                  <a:solidFill>
                    <a:schemeClr val="accent6">
                      <a:lumMod val="60000"/>
                      <a:lumOff val="40000"/>
                    </a:schemeClr>
                  </a:solidFill>
                  <a:latin typeface="Franklin Gothic Heavy" panose="020B0903020102020204" pitchFamily="34" charset="0"/>
                </a:rPr>
                <a:t>CLIMBING ROPE - DAISY CHAINS</a:t>
              </a:r>
            </a:p>
            <a:p>
              <a:pPr algn="r">
                <a:lnSpc>
                  <a:spcPts val="2200"/>
                </a:lnSpc>
              </a:pPr>
              <a:r>
                <a:rPr lang="en-US" sz="2800" dirty="0">
                  <a:solidFill>
                    <a:schemeClr val="accent6">
                      <a:lumMod val="75000"/>
                    </a:schemeClr>
                  </a:solidFill>
                  <a:latin typeface="Franklin Gothic Heavy" panose="020B0903020102020204" pitchFamily="34" charset="0"/>
                </a:rPr>
                <a:t>                              </a:t>
              </a:r>
              <a:r>
                <a:rPr lang="en-US" sz="2000" i="1" dirty="0">
                  <a:solidFill>
                    <a:schemeClr val="accent6">
                      <a:lumMod val="75000"/>
                    </a:schemeClr>
                  </a:solidFill>
                  <a:latin typeface="Franklin Gothic Heavy" panose="020B0903020102020204" pitchFamily="34" charset="0"/>
                </a:rPr>
                <a:t>&amp; more… </a:t>
              </a:r>
            </a:p>
          </p:txBody>
        </p:sp>
        <p:sp>
          <p:nvSpPr>
            <p:cNvPr id="17" name="TextBox 16">
              <a:extLst>
                <a:ext uri="{FF2B5EF4-FFF2-40B4-BE49-F238E27FC236}">
                  <a16:creationId xmlns:a16="http://schemas.microsoft.com/office/drawing/2014/main" id="{DA96F7D9-1CEA-4B4A-9022-C47EC8B905B9}"/>
                </a:ext>
              </a:extLst>
            </p:cNvPr>
            <p:cNvSpPr txBox="1"/>
            <p:nvPr/>
          </p:nvSpPr>
          <p:spPr>
            <a:xfrm>
              <a:off x="3376402" y="1869290"/>
              <a:ext cx="4381579" cy="2817887"/>
            </a:xfrm>
            <a:prstGeom prst="rect">
              <a:avLst/>
            </a:prstGeom>
            <a:noFill/>
          </p:spPr>
          <p:txBody>
            <a:bodyPr wrap="square" rtlCol="0">
              <a:spAutoFit/>
            </a:bodyPr>
            <a:lstStyle/>
            <a:p>
              <a:pPr>
                <a:lnSpc>
                  <a:spcPct val="107000"/>
                </a:lnSpc>
                <a:spcAft>
                  <a:spcPts val="800"/>
                </a:spcAft>
              </a:pPr>
              <a:r>
                <a:rPr lang="en-US" sz="1600" dirty="0">
                  <a:solidFill>
                    <a:schemeClr val="bg1"/>
                  </a:solidFill>
                  <a:ea typeface="Calibri" panose="020F0502020204030204" pitchFamily="34" charset="0"/>
                  <a:cs typeface="Times New Roman" panose="02020603050405020304" pitchFamily="18" charset="0"/>
                </a:rPr>
                <a:t>Super-tough, crazy-light, quiet-to-carry and deploy tree strap options can significantly improve your stick experience.  I prefer hand-tied ¼” Amsteel ropes 9-foot long that are ridiculously light, easy to pack and strong enough to lift a Jeep. </a:t>
              </a:r>
            </a:p>
            <a:p>
              <a:pPr>
                <a:lnSpc>
                  <a:spcPct val="107000"/>
                </a:lnSpc>
                <a:spcAft>
                  <a:spcPts val="800"/>
                </a:spcAft>
              </a:pPr>
              <a:r>
                <a:rPr lang="en-US" sz="1600" dirty="0">
                  <a:solidFill>
                    <a:schemeClr val="bg1"/>
                  </a:solidFill>
                  <a:ea typeface="Calibri" panose="020F0502020204030204" pitchFamily="34" charset="0"/>
                  <a:cs typeface="Times New Roman" panose="02020603050405020304" pitchFamily="18" charset="0"/>
                </a:rPr>
                <a:t>Hand-tied </a:t>
              </a:r>
              <a:r>
                <a:rPr lang="en-US" sz="1600" dirty="0">
                  <a:solidFill>
                    <a:schemeClr val="bg1"/>
                  </a:solidFill>
                  <a:cs typeface="Times New Roman" panose="02020603050405020304" pitchFamily="18" charset="0"/>
                </a:rPr>
                <a:t>1/8”</a:t>
              </a:r>
              <a:r>
                <a:rPr lang="en-US" sz="1600" dirty="0">
                  <a:solidFill>
                    <a:schemeClr val="bg1"/>
                  </a:solidFill>
                  <a:ea typeface="Calibri" panose="020F0502020204030204" pitchFamily="34" charset="0"/>
                  <a:cs typeface="Times New Roman" panose="02020603050405020304" pitchFamily="18" charset="0"/>
                </a:rPr>
                <a:t> Amsteel daisy chain or </a:t>
              </a:r>
              <a:r>
                <a:rPr lang="en-US" sz="1600" dirty="0" err="1">
                  <a:solidFill>
                    <a:schemeClr val="bg1"/>
                  </a:solidFill>
                  <a:ea typeface="Calibri" panose="020F0502020204030204" pitchFamily="34" charset="0"/>
                  <a:cs typeface="Times New Roman" panose="02020603050405020304" pitchFamily="18" charset="0"/>
                </a:rPr>
                <a:t>Tethrd</a:t>
              </a:r>
              <a:r>
                <a:rPr lang="en-US" sz="1600" dirty="0">
                  <a:solidFill>
                    <a:schemeClr val="bg1"/>
                  </a:solidFill>
                  <a:ea typeface="Calibri" panose="020F0502020204030204" pitchFamily="34" charset="0"/>
                  <a:cs typeface="Times New Roman" panose="02020603050405020304" pitchFamily="18" charset="0"/>
                </a:rPr>
                <a:t> </a:t>
              </a:r>
              <a:r>
                <a:rPr lang="en-US" sz="1600" dirty="0" err="1">
                  <a:solidFill>
                    <a:schemeClr val="bg1"/>
                  </a:solidFill>
                  <a:ea typeface="Calibri" panose="020F0502020204030204" pitchFamily="34" charset="0"/>
                  <a:cs typeface="Times New Roman" panose="02020603050405020304" pitchFamily="18" charset="0"/>
                </a:rPr>
                <a:t>Versastraps</a:t>
              </a:r>
              <a:r>
                <a:rPr lang="en-US" sz="1600" dirty="0">
                  <a:solidFill>
                    <a:schemeClr val="bg1"/>
                  </a:solidFill>
                  <a:ea typeface="Calibri" panose="020F0502020204030204" pitchFamily="34" charset="0"/>
                  <a:cs typeface="Times New Roman" panose="02020603050405020304" pitchFamily="18" charset="0"/>
                </a:rPr>
                <a:t> are another elegant, lightweight and silent option, as are 7-8mm static climbing rope and the simple strap-and-wrap options like those from LWCG and OOL Shikar sticks. </a:t>
              </a:r>
            </a:p>
          </p:txBody>
        </p:sp>
      </p:grpSp>
    </p:spTree>
    <p:extLst>
      <p:ext uri="{BB962C8B-B14F-4D97-AF65-F5344CB8AC3E}">
        <p14:creationId xmlns:p14="http://schemas.microsoft.com/office/powerpoint/2010/main" val="73497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D5F8B5-3031-4F4E-9930-87A15178E587}"/>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968" t="-9301" r="-1673" b="-6662"/>
          <a:stretch/>
        </p:blipFill>
        <p:spPr bwMode="auto">
          <a:xfrm>
            <a:off x="-226993" y="507972"/>
            <a:ext cx="5872382" cy="49072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6374" y="57370"/>
            <a:ext cx="8751251" cy="707886"/>
          </a:xfrm>
          <a:prstGeom prst="rect">
            <a:avLst/>
          </a:prstGeom>
          <a:noFill/>
        </p:spPr>
        <p:txBody>
          <a:bodyPr wrap="square" rtlCol="0">
            <a:spAutoFit/>
          </a:bodyPr>
          <a:lstStyle/>
          <a:p>
            <a:pPr algn="ctr"/>
            <a:r>
              <a:rPr lang="en-US" sz="4000" dirty="0" err="1">
                <a:solidFill>
                  <a:schemeClr val="accent6">
                    <a:lumMod val="75000"/>
                  </a:schemeClr>
                </a:solidFill>
                <a:latin typeface="Franklin Gothic Heavy" panose="020B0903020102020204" pitchFamily="34" charset="0"/>
                <a:cs typeface="Lato" pitchFamily="34" charset="0"/>
              </a:rPr>
              <a:t>Stealth+Silence+Camo</a:t>
            </a:r>
            <a:r>
              <a:rPr lang="en-US" sz="4000" dirty="0">
                <a:latin typeface="Franklin Gothic Heavy" panose="020B0903020102020204" pitchFamily="34" charset="0"/>
                <a:cs typeface="Lato" pitchFamily="34" charset="0"/>
              </a:rPr>
              <a:t>=Awesome</a:t>
            </a:r>
          </a:p>
        </p:txBody>
      </p:sp>
      <p:sp>
        <p:nvSpPr>
          <p:cNvPr id="8" name="TextBox 7">
            <a:extLst>
              <a:ext uri="{FF2B5EF4-FFF2-40B4-BE49-F238E27FC236}">
                <a16:creationId xmlns:a16="http://schemas.microsoft.com/office/drawing/2014/main" id="{866D6BFD-E9BB-4015-8F81-5995ADD7D999}"/>
              </a:ext>
            </a:extLst>
          </p:cNvPr>
          <p:cNvSpPr txBox="1"/>
          <p:nvPr/>
        </p:nvSpPr>
        <p:spPr>
          <a:xfrm rot="10800000" flipV="1">
            <a:off x="5756423" y="906856"/>
            <a:ext cx="3262145" cy="3874266"/>
          </a:xfrm>
          <a:prstGeom prst="rect">
            <a:avLst/>
          </a:prstGeom>
          <a:noFill/>
        </p:spPr>
        <p:txBody>
          <a:bodyPr wrap="square" rtlCol="0">
            <a:spAutoFit/>
          </a:bodyPr>
          <a:lstStyle/>
          <a:p>
            <a:pPr>
              <a:lnSpc>
                <a:spcPct val="120000"/>
              </a:lnSpc>
            </a:pPr>
            <a:r>
              <a:rPr lang="en-US" dirty="0"/>
              <a:t>Need something camouflaged, silenced and sound deadened? </a:t>
            </a:r>
          </a:p>
          <a:p>
            <a:pPr>
              <a:lnSpc>
                <a:spcPct val="120000"/>
              </a:lnSpc>
            </a:pPr>
            <a:r>
              <a:rPr lang="en-US" dirty="0"/>
              <a:t>Stealth Strips and Camo Form removable tape are indispensable.</a:t>
            </a:r>
          </a:p>
          <a:p>
            <a:pPr>
              <a:lnSpc>
                <a:spcPct val="120000"/>
              </a:lnSpc>
            </a:pPr>
            <a:endParaRPr lang="en-US" sz="800" dirty="0"/>
          </a:p>
          <a:p>
            <a:pPr>
              <a:lnSpc>
                <a:spcPct val="120000"/>
              </a:lnSpc>
            </a:pPr>
            <a:r>
              <a:rPr lang="en-US" dirty="0"/>
              <a:t>Stealth Strips come pre-cut for matching popular stick sizes and Camo Form flexible tape can wrap around odd shaped metal items like carabiners, buckles and more.</a:t>
            </a:r>
          </a:p>
        </p:txBody>
      </p:sp>
    </p:spTree>
    <p:extLst>
      <p:ext uri="{BB962C8B-B14F-4D97-AF65-F5344CB8AC3E}">
        <p14:creationId xmlns:p14="http://schemas.microsoft.com/office/powerpoint/2010/main" val="23602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8EDC9F-F9F6-4C30-BAFB-30493F1E0AD7}"/>
              </a:ext>
            </a:extLst>
          </p:cNvPr>
          <p:cNvGrpSpPr/>
          <p:nvPr/>
        </p:nvGrpSpPr>
        <p:grpSpPr>
          <a:xfrm>
            <a:off x="0" y="-10310"/>
            <a:ext cx="9144000" cy="5153810"/>
            <a:chOff x="0" y="-10310"/>
            <a:chExt cx="9144000" cy="5153810"/>
          </a:xfrm>
        </p:grpSpPr>
        <p:pic>
          <p:nvPicPr>
            <p:cNvPr id="5" name="Picture 4" descr="A tree in a forest&#10;&#10;Description automatically generated">
              <a:extLst>
                <a:ext uri="{FF2B5EF4-FFF2-40B4-BE49-F238E27FC236}">
                  <a16:creationId xmlns:a16="http://schemas.microsoft.com/office/drawing/2014/main" id="{3B8F44D2-7631-4AD1-97CC-E792960A4947}"/>
                </a:ext>
              </a:extLst>
            </p:cNvPr>
            <p:cNvPicPr>
              <a:picLocks noChangeAspect="1"/>
            </p:cNvPicPr>
            <p:nvPr/>
          </p:nvPicPr>
          <p:blipFill rotWithShape="1">
            <a:blip r:embed="rId3" cstate="screen">
              <a:alphaModFix amt="41000"/>
              <a:extLst>
                <a:ext uri="{28A0092B-C50C-407E-A947-70E740481C1C}">
                  <a14:useLocalDpi xmlns:a14="http://schemas.microsoft.com/office/drawing/2010/main" val="0"/>
                </a:ext>
              </a:extLst>
            </a:blip>
            <a:srcRect r="-8470"/>
            <a:stretch/>
          </p:blipFill>
          <p:spPr>
            <a:xfrm>
              <a:off x="0" y="0"/>
              <a:ext cx="9144000" cy="5143500"/>
            </a:xfrm>
            <a:prstGeom prst="rect">
              <a:avLst/>
            </a:prstGeom>
            <a:effectLst/>
          </p:spPr>
        </p:pic>
        <p:pic>
          <p:nvPicPr>
            <p:cNvPr id="22" name="Picture 21">
              <a:extLst>
                <a:ext uri="{FF2B5EF4-FFF2-40B4-BE49-F238E27FC236}">
                  <a16:creationId xmlns:a16="http://schemas.microsoft.com/office/drawing/2014/main" id="{270EE40D-E433-4AAE-951E-01AE54FC421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806294" y="-10310"/>
              <a:ext cx="3337706" cy="5153810"/>
            </a:xfrm>
            <a:prstGeom prst="rect">
              <a:avLst/>
            </a:prstGeom>
            <a:effectLst>
              <a:outerShdw blurRad="279400" dist="139700" sx="102000" sy="102000" algn="ctr" rotWithShape="0">
                <a:prstClr val="black">
                  <a:alpha val="40000"/>
                </a:prstClr>
              </a:outerShdw>
            </a:effectLst>
          </p:spPr>
        </p:pic>
      </p:grpSp>
      <p:grpSp>
        <p:nvGrpSpPr>
          <p:cNvPr id="6" name="Group 5">
            <a:extLst>
              <a:ext uri="{FF2B5EF4-FFF2-40B4-BE49-F238E27FC236}">
                <a16:creationId xmlns:a16="http://schemas.microsoft.com/office/drawing/2014/main" id="{C8CCB82C-DC78-494A-A404-244701D0AF21}"/>
              </a:ext>
            </a:extLst>
          </p:cNvPr>
          <p:cNvGrpSpPr/>
          <p:nvPr/>
        </p:nvGrpSpPr>
        <p:grpSpPr>
          <a:xfrm>
            <a:off x="337498" y="225153"/>
            <a:ext cx="4955105" cy="4682884"/>
            <a:chOff x="3531074" y="-15465"/>
            <a:chExt cx="4955105" cy="4682884"/>
          </a:xfrm>
        </p:grpSpPr>
        <p:sp>
          <p:nvSpPr>
            <p:cNvPr id="13" name="Rectangle 12">
              <a:extLst>
                <a:ext uri="{FF2B5EF4-FFF2-40B4-BE49-F238E27FC236}">
                  <a16:creationId xmlns:a16="http://schemas.microsoft.com/office/drawing/2014/main" id="{453E2B17-D60C-43B8-B5EF-06E46ED61CD3}"/>
                </a:ext>
              </a:extLst>
            </p:cNvPr>
            <p:cNvSpPr/>
            <p:nvPr/>
          </p:nvSpPr>
          <p:spPr>
            <a:xfrm>
              <a:off x="3531074" y="-15465"/>
              <a:ext cx="4955105" cy="4682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0A62A3-38C2-413B-8CCA-3B5D0DDCB275}"/>
                </a:ext>
              </a:extLst>
            </p:cNvPr>
            <p:cNvSpPr txBox="1"/>
            <p:nvPr/>
          </p:nvSpPr>
          <p:spPr>
            <a:xfrm>
              <a:off x="3762908" y="407145"/>
              <a:ext cx="4587891" cy="1138192"/>
            </a:xfrm>
            <a:prstGeom prst="rect">
              <a:avLst/>
            </a:prstGeom>
            <a:noFill/>
          </p:spPr>
          <p:txBody>
            <a:bodyPr wrap="square" lIns="36000" tIns="36000" rIns="36000" bIns="0" rtlCol="0">
              <a:spAutoFit/>
            </a:bodyPr>
            <a:lstStyle/>
            <a:p>
              <a:pPr algn="ctr">
                <a:lnSpc>
                  <a:spcPts val="4200"/>
                </a:lnSpc>
              </a:pPr>
              <a:r>
                <a:rPr lang="en-US" sz="2800" dirty="0">
                  <a:solidFill>
                    <a:schemeClr val="accent6">
                      <a:lumMod val="75000"/>
                    </a:schemeClr>
                  </a:solidFill>
                  <a:latin typeface="Franklin Gothic Heavy" panose="020B0903020102020204" pitchFamily="34" charset="0"/>
                </a:rPr>
                <a:t>PRE-HANG/PRE-CLEAN</a:t>
              </a:r>
            </a:p>
            <a:p>
              <a:pPr algn="ctr">
                <a:lnSpc>
                  <a:spcPts val="4200"/>
                </a:lnSpc>
              </a:pPr>
              <a:r>
                <a:rPr lang="en-US" sz="5400" spc="300" dirty="0">
                  <a:solidFill>
                    <a:schemeClr val="accent6">
                      <a:lumMod val="75000"/>
                    </a:schemeClr>
                  </a:solidFill>
                  <a:latin typeface="Franklin Gothic Heavy" panose="020B0903020102020204" pitchFamily="34" charset="0"/>
                </a:rPr>
                <a:t>SETUPS</a:t>
              </a:r>
              <a:r>
                <a:rPr lang="en-US" sz="3600" dirty="0">
                  <a:solidFill>
                    <a:schemeClr val="accent6">
                      <a:lumMod val="75000"/>
                    </a:schemeClr>
                  </a:solidFill>
                  <a:latin typeface="Franklin Gothic Heavy" panose="020B0903020102020204" pitchFamily="34" charset="0"/>
                </a:rPr>
                <a:t> </a:t>
              </a:r>
            </a:p>
          </p:txBody>
        </p:sp>
        <p:sp>
          <p:nvSpPr>
            <p:cNvPr id="17" name="TextBox 16">
              <a:extLst>
                <a:ext uri="{FF2B5EF4-FFF2-40B4-BE49-F238E27FC236}">
                  <a16:creationId xmlns:a16="http://schemas.microsoft.com/office/drawing/2014/main" id="{DA96F7D9-1CEA-4B4A-9022-C47EC8B905B9}"/>
                </a:ext>
              </a:extLst>
            </p:cNvPr>
            <p:cNvSpPr txBox="1"/>
            <p:nvPr/>
          </p:nvSpPr>
          <p:spPr>
            <a:xfrm>
              <a:off x="3824893" y="2115709"/>
              <a:ext cx="4587891" cy="2290948"/>
            </a:xfrm>
            <a:prstGeom prst="rect">
              <a:avLst/>
            </a:prstGeom>
            <a:noFill/>
          </p:spPr>
          <p:txBody>
            <a:bodyPr wrap="square" rtlCol="0">
              <a:spAutoFit/>
            </a:bodyPr>
            <a:lstStyle/>
            <a:p>
              <a:pPr>
                <a:lnSpc>
                  <a:spcPct val="107000"/>
                </a:lnSpc>
                <a:spcAft>
                  <a:spcPts val="800"/>
                </a:spcAft>
              </a:pPr>
              <a:r>
                <a:rPr lang="en-US" sz="1600" dirty="0">
                  <a:solidFill>
                    <a:schemeClr val="bg1"/>
                  </a:solidFill>
                  <a:ea typeface="Calibri" panose="020F0502020204030204" pitchFamily="34" charset="0"/>
                  <a:cs typeface="Times New Roman" panose="02020603050405020304" pitchFamily="18" charset="0"/>
                </a:rPr>
                <a:t>Keep in mind if you hunt a state or public area that you can leave sticks set up on, or you have access to private land, there are lots of economical choices in heavier steel sticks, so you can pre-hang, trim and clean multiple trees. Then all you do is pack-in or wear your saddle to the tree. </a:t>
              </a:r>
            </a:p>
            <a:p>
              <a:pPr>
                <a:lnSpc>
                  <a:spcPct val="107000"/>
                </a:lnSpc>
                <a:spcAft>
                  <a:spcPts val="800"/>
                </a:spcAft>
              </a:pPr>
              <a:r>
                <a:rPr lang="en-US" sz="1600" dirty="0">
                  <a:solidFill>
                    <a:schemeClr val="bg1"/>
                  </a:solidFill>
                  <a:ea typeface="Calibri" panose="020F0502020204030204" pitchFamily="34" charset="0"/>
                  <a:cs typeface="Times New Roman" panose="02020603050405020304" pitchFamily="18" charset="0"/>
                </a:rPr>
                <a:t>For private landowners, this option is far cheaper than buying dozens of hang-on stands.    </a:t>
              </a:r>
            </a:p>
          </p:txBody>
        </p:sp>
        <p:cxnSp>
          <p:nvCxnSpPr>
            <p:cNvPr id="12" name="Прямая соединительная линия 10">
              <a:extLst>
                <a:ext uri="{FF2B5EF4-FFF2-40B4-BE49-F238E27FC236}">
                  <a16:creationId xmlns:a16="http://schemas.microsoft.com/office/drawing/2014/main" id="{6891A217-BA19-4DA2-B18D-FDA9EEFA223B}"/>
                </a:ext>
              </a:extLst>
            </p:cNvPr>
            <p:cNvCxnSpPr>
              <a:cxnSpLocks/>
            </p:cNvCxnSpPr>
            <p:nvPr/>
          </p:nvCxnSpPr>
          <p:spPr>
            <a:xfrm>
              <a:off x="5105286" y="1775463"/>
              <a:ext cx="190313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77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9" name="Picture 8" descr="A group of people in a forest&#10;&#10;Description automatically generated">
            <a:extLst>
              <a:ext uri="{FF2B5EF4-FFF2-40B4-BE49-F238E27FC236}">
                <a16:creationId xmlns:a16="http://schemas.microsoft.com/office/drawing/2014/main" id="{539EC75E-33FE-4C3F-A741-CD88E66B7AA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687961" y="13885"/>
            <a:ext cx="4635553" cy="5185325"/>
          </a:xfrm>
          <a:prstGeom prst="rect">
            <a:avLst/>
          </a:prstGeom>
          <a:solidFill>
            <a:schemeClr val="accent3"/>
          </a:solidFill>
        </p:spPr>
      </p:pic>
      <p:sp>
        <p:nvSpPr>
          <p:cNvPr id="15" name="Arrow: Chevron 14">
            <a:extLst>
              <a:ext uri="{FF2B5EF4-FFF2-40B4-BE49-F238E27FC236}">
                <a16:creationId xmlns:a16="http://schemas.microsoft.com/office/drawing/2014/main" id="{4343F99A-ED65-49C8-AA47-251C87E59367}"/>
              </a:ext>
            </a:extLst>
          </p:cNvPr>
          <p:cNvSpPr/>
          <p:nvPr/>
        </p:nvSpPr>
        <p:spPr>
          <a:xfrm>
            <a:off x="3904308" y="-20913"/>
            <a:ext cx="1335383" cy="5185325"/>
          </a:xfrm>
          <a:prstGeom prst="chevron">
            <a:avLst>
              <a:gd name="adj" fmla="val 52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B499FB05-8241-468B-8232-DD97458FBBA8}"/>
              </a:ext>
            </a:extLst>
          </p:cNvPr>
          <p:cNvGrpSpPr/>
          <p:nvPr/>
        </p:nvGrpSpPr>
        <p:grpSpPr>
          <a:xfrm>
            <a:off x="-22960" y="454762"/>
            <a:ext cx="3651630" cy="4487384"/>
            <a:chOff x="-22960" y="454762"/>
            <a:chExt cx="3651630" cy="4487384"/>
          </a:xfrm>
        </p:grpSpPr>
        <p:sp>
          <p:nvSpPr>
            <p:cNvPr id="10" name="TextBox 9"/>
            <p:cNvSpPr txBox="1"/>
            <p:nvPr/>
          </p:nvSpPr>
          <p:spPr>
            <a:xfrm>
              <a:off x="-22960" y="454762"/>
              <a:ext cx="3651630" cy="1267458"/>
            </a:xfrm>
            <a:prstGeom prst="rect">
              <a:avLst/>
            </a:prstGeom>
            <a:noFill/>
          </p:spPr>
          <p:txBody>
            <a:bodyPr wrap="square" lIns="36000" tIns="36000" rIns="36000" bIns="0" rtlCol="0">
              <a:spAutoFit/>
            </a:bodyPr>
            <a:lstStyle/>
            <a:p>
              <a:pPr algn="ctr">
                <a:lnSpc>
                  <a:spcPts val="4800"/>
                </a:lnSpc>
              </a:pPr>
              <a:r>
                <a:rPr lang="en-US" sz="4800" dirty="0">
                  <a:solidFill>
                    <a:srgbClr val="006838"/>
                  </a:solidFill>
                  <a:latin typeface="Franklin Gothic Heavy" panose="020B0903020102020204" pitchFamily="34" charset="0"/>
                </a:rPr>
                <a:t>Lightweight</a:t>
              </a:r>
            </a:p>
            <a:p>
              <a:pPr algn="ctr">
                <a:lnSpc>
                  <a:spcPts val="4800"/>
                </a:lnSpc>
              </a:pPr>
              <a:r>
                <a:rPr lang="en-US" sz="4800" dirty="0">
                  <a:solidFill>
                    <a:srgbClr val="006838"/>
                  </a:solidFill>
                  <a:latin typeface="Franklin Gothic Heavy" panose="020B0903020102020204" pitchFamily="34" charset="0"/>
                </a:rPr>
                <a:t>Versatility  </a:t>
              </a:r>
            </a:p>
          </p:txBody>
        </p:sp>
        <p:cxnSp>
          <p:nvCxnSpPr>
            <p:cNvPr id="11" name="Прямая соединительная линия 10"/>
            <p:cNvCxnSpPr/>
            <p:nvPr/>
          </p:nvCxnSpPr>
          <p:spPr>
            <a:xfrm>
              <a:off x="1010767" y="1824526"/>
              <a:ext cx="1584176" cy="0"/>
            </a:xfrm>
            <a:prstGeom prst="line">
              <a:avLst/>
            </a:prstGeom>
            <a:ln w="15875">
              <a:solidFill>
                <a:srgbClr val="00683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C79165-250D-44B3-9767-68B8DE9EB731}"/>
                </a:ext>
              </a:extLst>
            </p:cNvPr>
            <p:cNvSpPr txBox="1"/>
            <p:nvPr/>
          </p:nvSpPr>
          <p:spPr>
            <a:xfrm>
              <a:off x="155826" y="2049046"/>
              <a:ext cx="3460236" cy="2893100"/>
            </a:xfrm>
            <a:prstGeom prst="rect">
              <a:avLst/>
            </a:prstGeom>
            <a:noFill/>
          </p:spPr>
          <p:txBody>
            <a:bodyPr wrap="square" rtlCol="0">
              <a:spAutoFit/>
            </a:bodyPr>
            <a:lstStyle/>
            <a:p>
              <a:r>
                <a:rPr lang="en-US" sz="1400" dirty="0"/>
                <a:t>Compared to any other elevated method, a tree saddle, climbing method and platform are the least bulky, most quiet and lightest option you can employ. </a:t>
              </a:r>
            </a:p>
            <a:p>
              <a:endParaRPr lang="en-US" sz="1400" dirty="0"/>
            </a:p>
            <a:p>
              <a:r>
                <a:rPr lang="en-US" sz="1400" dirty="0"/>
                <a:t>A saddle and ropes, climbing sticks and platform can weigh as little as 12 pounds, which includes the equivalent of your full-body harness. A hang on stand and sticks, or a climber, with a full body harness in either case, is not only materially heavier, but also a lot noisier and bulkier to haul through the bush. </a:t>
              </a:r>
            </a:p>
          </p:txBody>
        </p:sp>
      </p:grpSp>
      <p:sp>
        <p:nvSpPr>
          <p:cNvPr id="6" name="Arrow: Chevron 5">
            <a:extLst>
              <a:ext uri="{FF2B5EF4-FFF2-40B4-BE49-F238E27FC236}">
                <a16:creationId xmlns:a16="http://schemas.microsoft.com/office/drawing/2014/main" id="{08D845AB-2E29-45AC-84B6-27086B72FEBF}"/>
              </a:ext>
            </a:extLst>
          </p:cNvPr>
          <p:cNvSpPr/>
          <p:nvPr/>
        </p:nvSpPr>
        <p:spPr>
          <a:xfrm>
            <a:off x="3474720" y="-20913"/>
            <a:ext cx="1335383"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3BAFD465-ACAC-4583-96FE-C9AE6FAB6BC2}"/>
              </a:ext>
            </a:extLst>
          </p:cNvPr>
          <p:cNvSpPr/>
          <p:nvPr/>
        </p:nvSpPr>
        <p:spPr>
          <a:xfrm>
            <a:off x="4233610" y="-22907"/>
            <a:ext cx="1335383" cy="5185325"/>
          </a:xfrm>
          <a:prstGeom prst="chevron">
            <a:avLst>
              <a:gd name="adj" fmla="val 525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3E1AC-EDCB-4C42-93C1-5CFE1AA90E1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rot="824793">
            <a:off x="3285463" y="626550"/>
            <a:ext cx="6438014" cy="3890400"/>
          </a:xfrm>
          <a:prstGeom prst="rect">
            <a:avLst/>
          </a:prstGeom>
          <a:solidFill>
            <a:schemeClr val="bg1"/>
          </a:solidFill>
        </p:spPr>
      </p:pic>
      <p:sp>
        <p:nvSpPr>
          <p:cNvPr id="14" name="TextBox 13">
            <a:extLst>
              <a:ext uri="{FF2B5EF4-FFF2-40B4-BE49-F238E27FC236}">
                <a16:creationId xmlns:a16="http://schemas.microsoft.com/office/drawing/2014/main" id="{C2F29F77-8AFA-48DD-B1E1-5AA6ABE0B1DE}"/>
              </a:ext>
            </a:extLst>
          </p:cNvPr>
          <p:cNvSpPr txBox="1"/>
          <p:nvPr/>
        </p:nvSpPr>
        <p:spPr>
          <a:xfrm rot="10800000" flipV="1">
            <a:off x="315060" y="1644820"/>
            <a:ext cx="6330288" cy="3061736"/>
          </a:xfrm>
          <a:prstGeom prst="rect">
            <a:avLst/>
          </a:prstGeom>
          <a:noFill/>
        </p:spPr>
        <p:txBody>
          <a:bodyPr wrap="square" rtlCol="0">
            <a:spAutoFit/>
          </a:bodyPr>
          <a:lstStyle/>
          <a:p>
            <a:pPr>
              <a:lnSpc>
                <a:spcPct val="120000"/>
              </a:lnSpc>
            </a:pPr>
            <a:r>
              <a:rPr lang="en-US" dirty="0"/>
              <a:t>The most common alternate method</a:t>
            </a:r>
          </a:p>
          <a:p>
            <a:pPr>
              <a:lnSpc>
                <a:spcPct val="120000"/>
              </a:lnSpc>
            </a:pPr>
            <a:r>
              <a:rPr lang="en-US" dirty="0"/>
              <a:t> to climbing sticks are individual steps,</a:t>
            </a:r>
          </a:p>
          <a:p>
            <a:pPr>
              <a:lnSpc>
                <a:spcPct val="120000"/>
              </a:lnSpc>
            </a:pPr>
            <a:r>
              <a:rPr lang="en-US" dirty="0"/>
              <a:t> like the venerable screw-in type for private land,</a:t>
            </a:r>
          </a:p>
          <a:p>
            <a:pPr>
              <a:lnSpc>
                <a:spcPct val="120000"/>
              </a:lnSpc>
            </a:pPr>
            <a:r>
              <a:rPr lang="en-US" dirty="0"/>
              <a:t> and for public the newer strap-on</a:t>
            </a:r>
          </a:p>
          <a:p>
            <a:pPr>
              <a:lnSpc>
                <a:spcPct val="120000"/>
              </a:lnSpc>
            </a:pPr>
            <a:r>
              <a:rPr lang="en-US" dirty="0"/>
              <a:t> type like </a:t>
            </a:r>
            <a:r>
              <a:rPr lang="en-US" dirty="0" err="1"/>
              <a:t>Bullman</a:t>
            </a:r>
            <a:r>
              <a:rPr lang="en-US" dirty="0"/>
              <a:t>, Tree Hopper,</a:t>
            </a:r>
          </a:p>
          <a:p>
            <a:pPr>
              <a:lnSpc>
                <a:spcPct val="120000"/>
              </a:lnSpc>
            </a:pPr>
            <a:r>
              <a:rPr lang="en-US" dirty="0"/>
              <a:t> Squirrel and the super-popular</a:t>
            </a:r>
          </a:p>
          <a:p>
            <a:pPr>
              <a:lnSpc>
                <a:spcPct val="120000"/>
              </a:lnSpc>
            </a:pPr>
            <a:r>
              <a:rPr lang="en-US" dirty="0"/>
              <a:t> Wild Edge Step. Some of these,</a:t>
            </a:r>
          </a:p>
          <a:p>
            <a:pPr>
              <a:lnSpc>
                <a:spcPct val="120000"/>
              </a:lnSpc>
            </a:pPr>
            <a:r>
              <a:rPr lang="en-US" dirty="0"/>
              <a:t> like the Wild Edge Step, can even be used</a:t>
            </a:r>
          </a:p>
          <a:p>
            <a:pPr>
              <a:lnSpc>
                <a:spcPct val="120000"/>
              </a:lnSpc>
            </a:pPr>
            <a:r>
              <a:rPr lang="en-US" dirty="0"/>
              <a:t> with aiders, so eight-to-ten steps can get you as high as 18-20 ft. </a:t>
            </a:r>
          </a:p>
        </p:txBody>
      </p:sp>
      <p:sp>
        <p:nvSpPr>
          <p:cNvPr id="5" name="TextBox 4">
            <a:extLst>
              <a:ext uri="{FF2B5EF4-FFF2-40B4-BE49-F238E27FC236}">
                <a16:creationId xmlns:a16="http://schemas.microsoft.com/office/drawing/2014/main" id="{1BA06E9C-359E-4D49-B399-C728699C1BF0}"/>
              </a:ext>
            </a:extLst>
          </p:cNvPr>
          <p:cNvSpPr txBox="1"/>
          <p:nvPr/>
        </p:nvSpPr>
        <p:spPr>
          <a:xfrm>
            <a:off x="390124" y="387513"/>
            <a:ext cx="3828125" cy="1165379"/>
          </a:xfrm>
          <a:prstGeom prst="rect">
            <a:avLst/>
          </a:prstGeom>
          <a:noFill/>
        </p:spPr>
        <p:txBody>
          <a:bodyPr wrap="square" lIns="36000" tIns="36000" rIns="36000" bIns="0" rtlCol="0">
            <a:spAutoFit/>
          </a:bodyPr>
          <a:lstStyle/>
          <a:p>
            <a:pPr>
              <a:lnSpc>
                <a:spcPts val="4400"/>
              </a:lnSpc>
            </a:pPr>
            <a:r>
              <a:rPr lang="en-US" sz="4800" dirty="0">
                <a:solidFill>
                  <a:schemeClr val="accent6">
                    <a:lumMod val="75000"/>
                  </a:schemeClr>
                </a:solidFill>
                <a:latin typeface="Franklin Gothic Heavy" panose="020B0903020102020204" pitchFamily="34" charset="0"/>
              </a:rPr>
              <a:t>Steps, Bolts</a:t>
            </a:r>
          </a:p>
          <a:p>
            <a:pPr>
              <a:lnSpc>
                <a:spcPts val="4400"/>
              </a:lnSpc>
            </a:pPr>
            <a:r>
              <a:rPr lang="en-US" sz="4800" dirty="0">
                <a:solidFill>
                  <a:schemeClr val="accent6">
                    <a:lumMod val="75000"/>
                  </a:schemeClr>
                </a:solidFill>
                <a:latin typeface="Franklin Gothic Heavy" panose="020B0903020102020204" pitchFamily="34" charset="0"/>
              </a:rPr>
              <a:t>&amp; More</a:t>
            </a:r>
          </a:p>
        </p:txBody>
      </p:sp>
    </p:spTree>
    <p:extLst>
      <p:ext uri="{BB962C8B-B14F-4D97-AF65-F5344CB8AC3E}">
        <p14:creationId xmlns:p14="http://schemas.microsoft.com/office/powerpoint/2010/main" val="234397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t="-3643" b="-4847"/>
          <a:stretch/>
        </p:blipFill>
        <p:spPr>
          <a:xfrm rot="727129">
            <a:off x="3793109" y="138223"/>
            <a:ext cx="5370458" cy="5143500"/>
          </a:xfrm>
        </p:spPr>
      </p:pic>
      <p:sp>
        <p:nvSpPr>
          <p:cNvPr id="5" name="Прямоугольник 4"/>
          <p:cNvSpPr/>
          <p:nvPr/>
        </p:nvSpPr>
        <p:spPr>
          <a:xfrm>
            <a:off x="-11322" y="0"/>
            <a:ext cx="371937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0F7F90E-5B9A-40F2-86B2-2B5274AC241B}"/>
              </a:ext>
            </a:extLst>
          </p:cNvPr>
          <p:cNvGrpSpPr/>
          <p:nvPr/>
        </p:nvGrpSpPr>
        <p:grpSpPr>
          <a:xfrm>
            <a:off x="177230" y="340519"/>
            <a:ext cx="3342266" cy="4542382"/>
            <a:chOff x="177230" y="340519"/>
            <a:chExt cx="3342266" cy="4542382"/>
          </a:xfrm>
        </p:grpSpPr>
        <p:sp>
          <p:nvSpPr>
            <p:cNvPr id="6" name="TextBox 5"/>
            <p:cNvSpPr txBox="1"/>
            <p:nvPr/>
          </p:nvSpPr>
          <p:spPr>
            <a:xfrm>
              <a:off x="276461" y="340519"/>
              <a:ext cx="2916080" cy="1062273"/>
            </a:xfrm>
            <a:prstGeom prst="rect">
              <a:avLst/>
            </a:prstGeom>
            <a:noFill/>
          </p:spPr>
          <p:txBody>
            <a:bodyPr wrap="square" lIns="36000" tIns="36000" rIns="36000" bIns="0" rtlCol="0">
              <a:spAutoFit/>
            </a:bodyPr>
            <a:lstStyle/>
            <a:p>
              <a:pPr>
                <a:lnSpc>
                  <a:spcPts val="4000"/>
                </a:lnSpc>
              </a:pPr>
              <a:r>
                <a:rPr lang="en-US" sz="4000" dirty="0">
                  <a:solidFill>
                    <a:schemeClr val="accent6">
                      <a:lumMod val="75000"/>
                    </a:schemeClr>
                  </a:solidFill>
                  <a:latin typeface="Franklin Gothic Heavy" panose="020B0903020102020204" pitchFamily="34" charset="0"/>
                </a:rPr>
                <a:t>A Foothold</a:t>
              </a:r>
            </a:p>
            <a:p>
              <a:pPr>
                <a:lnSpc>
                  <a:spcPts val="4000"/>
                </a:lnSpc>
              </a:pPr>
              <a:r>
                <a:rPr lang="en-US" sz="4000" dirty="0">
                  <a:solidFill>
                    <a:schemeClr val="accent6">
                      <a:lumMod val="75000"/>
                    </a:schemeClr>
                  </a:solidFill>
                  <a:latin typeface="Franklin Gothic Heavy" panose="020B0903020102020204" pitchFamily="34" charset="0"/>
                </a:rPr>
                <a:t>at Height</a:t>
              </a:r>
            </a:p>
          </p:txBody>
        </p:sp>
        <p:sp>
          <p:nvSpPr>
            <p:cNvPr id="9" name="TextBox 8"/>
            <p:cNvSpPr txBox="1"/>
            <p:nvPr/>
          </p:nvSpPr>
          <p:spPr>
            <a:xfrm>
              <a:off x="177230" y="1666636"/>
              <a:ext cx="3342266" cy="3216265"/>
            </a:xfrm>
            <a:prstGeom prst="rect">
              <a:avLst/>
            </a:prstGeom>
            <a:noFill/>
          </p:spPr>
          <p:txBody>
            <a:bodyPr wrap="square" rtlCol="0">
              <a:spAutoFit/>
            </a:bodyPr>
            <a:lstStyle/>
            <a:p>
              <a:r>
                <a:rPr lang="en-US" sz="1500" dirty="0">
                  <a:solidFill>
                    <a:schemeClr val="bg1"/>
                  </a:solidFill>
                </a:rPr>
                <a:t>Once you reach your target height, you need someplace to put your feet. The two most popular options are a platform and a ring-of-steps. </a:t>
              </a:r>
            </a:p>
            <a:p>
              <a:endParaRPr lang="en-US" sz="800" dirty="0">
                <a:solidFill>
                  <a:schemeClr val="bg1"/>
                </a:solidFill>
              </a:endParaRPr>
            </a:p>
            <a:p>
              <a:r>
                <a:rPr lang="en-US" sz="1500" dirty="0">
                  <a:solidFill>
                    <a:schemeClr val="bg1"/>
                  </a:solidFill>
                </a:rPr>
                <a:t>A platform is essentially like the base of a hang-on stand, just scaled down in both size and weight. </a:t>
              </a:r>
            </a:p>
            <a:p>
              <a:endParaRPr lang="en-US" sz="800" dirty="0">
                <a:solidFill>
                  <a:schemeClr val="bg1"/>
                </a:solidFill>
              </a:endParaRPr>
            </a:p>
            <a:p>
              <a:r>
                <a:rPr lang="en-US" sz="1500" dirty="0">
                  <a:solidFill>
                    <a:schemeClr val="bg1"/>
                  </a:solidFill>
                </a:rPr>
                <a:t>A ring-of-steps is a set of steps threaded onto a buckle or ratchet strap that you spread around the tree trunk, and you use them to “walk” around the tree to position yourself for a shot. </a:t>
              </a:r>
            </a:p>
          </p:txBody>
        </p:sp>
      </p:grpSp>
    </p:spTree>
    <p:extLst>
      <p:ext uri="{BB962C8B-B14F-4D97-AF65-F5344CB8AC3E}">
        <p14:creationId xmlns:p14="http://schemas.microsoft.com/office/powerpoint/2010/main" val="86149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
                                        <p:tgtEl>
                                          <p:spTgt spid="5"/>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3E1AC-EDCB-4C42-93C1-5CFE1AA90E1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rot="20276064">
            <a:off x="-108943" y="84466"/>
            <a:ext cx="5092050" cy="3890400"/>
          </a:xfrm>
          <a:prstGeom prst="rect">
            <a:avLst/>
          </a:prstGeom>
          <a:solidFill>
            <a:schemeClr val="bg1"/>
          </a:solidFill>
        </p:spPr>
      </p:pic>
      <p:sp>
        <p:nvSpPr>
          <p:cNvPr id="14" name="TextBox 13">
            <a:extLst>
              <a:ext uri="{FF2B5EF4-FFF2-40B4-BE49-F238E27FC236}">
                <a16:creationId xmlns:a16="http://schemas.microsoft.com/office/drawing/2014/main" id="{C2F29F77-8AFA-48DD-B1E1-5AA6ABE0B1DE}"/>
              </a:ext>
            </a:extLst>
          </p:cNvPr>
          <p:cNvSpPr txBox="1"/>
          <p:nvPr/>
        </p:nvSpPr>
        <p:spPr>
          <a:xfrm rot="10800000" flipV="1">
            <a:off x="1145022" y="1949906"/>
            <a:ext cx="7921254" cy="3046988"/>
          </a:xfrm>
          <a:prstGeom prst="rect">
            <a:avLst/>
          </a:prstGeom>
          <a:noFill/>
        </p:spPr>
        <p:txBody>
          <a:bodyPr wrap="square" rtlCol="0">
            <a:spAutoFit/>
          </a:bodyPr>
          <a:lstStyle/>
          <a:p>
            <a:pPr algn="r"/>
            <a:r>
              <a:rPr lang="en-US" dirty="0"/>
              <a:t>The best platforms, like climbing sticks, are</a:t>
            </a:r>
          </a:p>
          <a:p>
            <a:pPr algn="r"/>
            <a:r>
              <a:rPr lang="en-US" dirty="0"/>
              <a:t> lightweight, easy to securely mount to the tree</a:t>
            </a:r>
          </a:p>
          <a:p>
            <a:pPr algn="r"/>
            <a:r>
              <a:rPr lang="en-US" dirty="0"/>
              <a:t> in the dark, and don’t budge under your shifting</a:t>
            </a:r>
          </a:p>
          <a:p>
            <a:pPr algn="r"/>
            <a:r>
              <a:rPr lang="en-US" dirty="0"/>
              <a:t> weight – like when you’re trying to set up for a shot.</a:t>
            </a:r>
          </a:p>
          <a:p>
            <a:pPr algn="r"/>
            <a:endParaRPr lang="en-US" sz="1200" dirty="0"/>
          </a:p>
          <a:p>
            <a:pPr algn="r"/>
            <a:r>
              <a:rPr lang="en-US" dirty="0"/>
              <a:t> </a:t>
            </a:r>
            <a:r>
              <a:rPr lang="en-US" dirty="0" err="1"/>
              <a:t>Tethrd’s</a:t>
            </a:r>
            <a:r>
              <a:rPr lang="en-US" dirty="0"/>
              <a:t> Predator, Out On A Limb’s Podium and Ridge Runner,</a:t>
            </a:r>
          </a:p>
          <a:p>
            <a:pPr algn="r"/>
            <a:r>
              <a:rPr lang="en-US" dirty="0"/>
              <a:t> the Wild Edge Perch and even the big Kuhnert’s Ambush from </a:t>
            </a:r>
          </a:p>
          <a:p>
            <a:pPr algn="r"/>
            <a:r>
              <a:rPr lang="en-US" dirty="0"/>
              <a:t>Lone Wolf Custom Gear are prime examples. Last season I hunted </a:t>
            </a:r>
          </a:p>
          <a:p>
            <a:pPr algn="r"/>
            <a:r>
              <a:rPr lang="en-US" dirty="0"/>
              <a:t>a lot from a </a:t>
            </a:r>
            <a:r>
              <a:rPr lang="en-US" dirty="0" err="1"/>
              <a:t>Tethrd</a:t>
            </a:r>
            <a:r>
              <a:rPr lang="en-US" dirty="0"/>
              <a:t> Predator, and its combination of secure, easy</a:t>
            </a:r>
          </a:p>
          <a:p>
            <a:pPr algn="r"/>
            <a:r>
              <a:rPr lang="en-US" dirty="0"/>
              <a:t> set-up, plus it’s shape, side-wings and light weight made it my</a:t>
            </a:r>
          </a:p>
          <a:p>
            <a:r>
              <a:rPr lang="en-US" dirty="0"/>
              <a:t> go-to platform. I’ll be testing out some other new options this spring.</a:t>
            </a:r>
          </a:p>
        </p:txBody>
      </p:sp>
      <p:sp>
        <p:nvSpPr>
          <p:cNvPr id="5" name="TextBox 4">
            <a:extLst>
              <a:ext uri="{FF2B5EF4-FFF2-40B4-BE49-F238E27FC236}">
                <a16:creationId xmlns:a16="http://schemas.microsoft.com/office/drawing/2014/main" id="{1BA06E9C-359E-4D49-B399-C728699C1BF0}"/>
              </a:ext>
            </a:extLst>
          </p:cNvPr>
          <p:cNvSpPr txBox="1"/>
          <p:nvPr/>
        </p:nvSpPr>
        <p:spPr>
          <a:xfrm>
            <a:off x="5039832" y="280227"/>
            <a:ext cx="3828125" cy="1576773"/>
          </a:xfrm>
          <a:prstGeom prst="rect">
            <a:avLst/>
          </a:prstGeom>
          <a:noFill/>
        </p:spPr>
        <p:txBody>
          <a:bodyPr wrap="square" lIns="36000" tIns="36000" rIns="36000" bIns="0" rtlCol="0">
            <a:spAutoFit/>
          </a:bodyPr>
          <a:lstStyle/>
          <a:p>
            <a:pPr>
              <a:lnSpc>
                <a:spcPts val="4000"/>
              </a:lnSpc>
            </a:pPr>
            <a:r>
              <a:rPr lang="en-US" sz="4400" dirty="0">
                <a:solidFill>
                  <a:schemeClr val="accent6">
                    <a:lumMod val="75000"/>
                  </a:schemeClr>
                </a:solidFill>
                <a:latin typeface="Franklin Gothic Heavy" panose="020B0903020102020204" pitchFamily="34" charset="0"/>
              </a:rPr>
              <a:t>  Lightweight,</a:t>
            </a:r>
          </a:p>
          <a:p>
            <a:pPr>
              <a:lnSpc>
                <a:spcPts val="4000"/>
              </a:lnSpc>
            </a:pPr>
            <a:r>
              <a:rPr lang="en-US" sz="4400" dirty="0">
                <a:solidFill>
                  <a:schemeClr val="accent6">
                    <a:lumMod val="75000"/>
                  </a:schemeClr>
                </a:solidFill>
                <a:latin typeface="Franklin Gothic Heavy" panose="020B0903020102020204" pitchFamily="34" charset="0"/>
              </a:rPr>
              <a:t>Versatile,</a:t>
            </a:r>
          </a:p>
          <a:p>
            <a:pPr>
              <a:lnSpc>
                <a:spcPts val="4000"/>
              </a:lnSpc>
            </a:pPr>
            <a:r>
              <a:rPr lang="en-US" sz="4400" dirty="0">
                <a:solidFill>
                  <a:schemeClr val="accent6">
                    <a:lumMod val="75000"/>
                  </a:schemeClr>
                </a:solidFill>
                <a:latin typeface="Franklin Gothic Heavy" panose="020B0903020102020204" pitchFamily="34" charset="0"/>
              </a:rPr>
              <a:t>  Comfortable.</a:t>
            </a:r>
          </a:p>
        </p:txBody>
      </p:sp>
    </p:spTree>
    <p:extLst>
      <p:ext uri="{BB962C8B-B14F-4D97-AF65-F5344CB8AC3E}">
        <p14:creationId xmlns:p14="http://schemas.microsoft.com/office/powerpoint/2010/main" val="5932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9EC75E-33FE-4C3F-A741-CD88E66B7AA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4168030" cy="5162418"/>
          </a:xfrm>
          <a:prstGeom prst="rect">
            <a:avLst/>
          </a:prstGeom>
          <a:solidFill>
            <a:schemeClr val="bg1"/>
          </a:solidFill>
        </p:spPr>
      </p:pic>
      <p:sp>
        <p:nvSpPr>
          <p:cNvPr id="15" name="Arrow: Chevron 14">
            <a:extLst>
              <a:ext uri="{FF2B5EF4-FFF2-40B4-BE49-F238E27FC236}">
                <a16:creationId xmlns:a16="http://schemas.microsoft.com/office/drawing/2014/main" id="{4343F99A-ED65-49C8-AA47-251C87E59367}"/>
              </a:ext>
            </a:extLst>
          </p:cNvPr>
          <p:cNvSpPr/>
          <p:nvPr/>
        </p:nvSpPr>
        <p:spPr>
          <a:xfrm>
            <a:off x="3904308" y="-20913"/>
            <a:ext cx="1335383" cy="5185325"/>
          </a:xfrm>
          <a:prstGeom prst="chevron">
            <a:avLst>
              <a:gd name="adj" fmla="val 52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436770" y="118607"/>
            <a:ext cx="3651630" cy="1308175"/>
          </a:xfrm>
          <a:prstGeom prst="rect">
            <a:avLst/>
          </a:prstGeom>
          <a:noFill/>
        </p:spPr>
        <p:txBody>
          <a:bodyPr wrap="square" lIns="36000" tIns="36000" rIns="36000" bIns="0" rtlCol="0">
            <a:spAutoFit/>
          </a:bodyPr>
          <a:lstStyle/>
          <a:p>
            <a:pPr algn="ctr">
              <a:lnSpc>
                <a:spcPts val="4800"/>
              </a:lnSpc>
            </a:pPr>
            <a:r>
              <a:rPr lang="en-US" sz="3600" dirty="0">
                <a:solidFill>
                  <a:srgbClr val="006838"/>
                </a:solidFill>
                <a:latin typeface="Franklin Gothic Heavy" panose="020B0903020102020204" pitchFamily="34" charset="0"/>
              </a:rPr>
              <a:t>MAKING THE</a:t>
            </a:r>
          </a:p>
          <a:p>
            <a:pPr algn="ctr">
              <a:lnSpc>
                <a:spcPts val="4800"/>
              </a:lnSpc>
            </a:pPr>
            <a:r>
              <a:rPr lang="en-US" sz="6600" i="1" spc="600" dirty="0">
                <a:solidFill>
                  <a:schemeClr val="accent6">
                    <a:lumMod val="75000"/>
                  </a:schemeClr>
                </a:solidFill>
                <a:latin typeface="Franklin Gothic Heavy" panose="020B0903020102020204" pitchFamily="34" charset="0"/>
              </a:rPr>
              <a:t>SHOT</a:t>
            </a:r>
          </a:p>
        </p:txBody>
      </p:sp>
      <p:sp>
        <p:nvSpPr>
          <p:cNvPr id="2" name="TextBox 1">
            <a:extLst>
              <a:ext uri="{FF2B5EF4-FFF2-40B4-BE49-F238E27FC236}">
                <a16:creationId xmlns:a16="http://schemas.microsoft.com/office/drawing/2014/main" id="{01C79165-250D-44B3-9767-68B8DE9EB731}"/>
              </a:ext>
            </a:extLst>
          </p:cNvPr>
          <p:cNvSpPr txBox="1"/>
          <p:nvPr/>
        </p:nvSpPr>
        <p:spPr>
          <a:xfrm>
            <a:off x="5644670" y="1472300"/>
            <a:ext cx="3499330" cy="3447098"/>
          </a:xfrm>
          <a:prstGeom prst="rect">
            <a:avLst/>
          </a:prstGeom>
          <a:noFill/>
        </p:spPr>
        <p:txBody>
          <a:bodyPr wrap="square" rtlCol="0">
            <a:spAutoFit/>
          </a:bodyPr>
          <a:lstStyle/>
          <a:p>
            <a:r>
              <a:rPr lang="en-US" sz="1500" dirty="0"/>
              <a:t>There is always a lot of talk about saddle hunting providing 360-degrees of shooting around the tree, and while this </a:t>
            </a:r>
            <a:r>
              <a:rPr lang="en-US" sz="1500" i="1" dirty="0"/>
              <a:t>can be true</a:t>
            </a:r>
            <a:r>
              <a:rPr lang="en-US" sz="1500" dirty="0"/>
              <a:t>, like anything else in life that is a step-driven procedure -- it takes practice to execute properly. </a:t>
            </a:r>
          </a:p>
          <a:p>
            <a:endParaRPr lang="en-US" sz="800" dirty="0"/>
          </a:p>
          <a:p>
            <a:r>
              <a:rPr lang="en-US" sz="1500" dirty="0"/>
              <a:t>The best way to instill</a:t>
            </a:r>
            <a:r>
              <a:rPr lang="en-US" sz="1500" dirty="0">
                <a:solidFill>
                  <a:schemeClr val="accent6">
                    <a:lumMod val="75000"/>
                  </a:schemeClr>
                </a:solidFill>
              </a:rPr>
              <a:t> </a:t>
            </a:r>
            <a:r>
              <a:rPr lang="en-US" sz="1500" dirty="0"/>
              <a:t>the saddle shot process, is to practice it realistically from your saddle and platform. To start, this means just a few feet off the ground, or maybe one-stick high, so you can work through all the different foot and body positions required with different animal approach angles.</a:t>
            </a:r>
          </a:p>
        </p:txBody>
      </p:sp>
      <p:sp>
        <p:nvSpPr>
          <p:cNvPr id="6" name="Arrow: Chevron 5">
            <a:extLst>
              <a:ext uri="{FF2B5EF4-FFF2-40B4-BE49-F238E27FC236}">
                <a16:creationId xmlns:a16="http://schemas.microsoft.com/office/drawing/2014/main" id="{08D845AB-2E29-45AC-84B6-27086B72FEBF}"/>
              </a:ext>
            </a:extLst>
          </p:cNvPr>
          <p:cNvSpPr/>
          <p:nvPr/>
        </p:nvSpPr>
        <p:spPr>
          <a:xfrm>
            <a:off x="3474720" y="-20913"/>
            <a:ext cx="1335383"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3BAFD465-ACAC-4583-96FE-C9AE6FAB6BC2}"/>
              </a:ext>
            </a:extLst>
          </p:cNvPr>
          <p:cNvSpPr/>
          <p:nvPr/>
        </p:nvSpPr>
        <p:spPr>
          <a:xfrm>
            <a:off x="4233610" y="-22907"/>
            <a:ext cx="1335383" cy="5185325"/>
          </a:xfrm>
          <a:prstGeom prst="chevron">
            <a:avLst>
              <a:gd name="adj" fmla="val 525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948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Рисунок 2">
            <a:extLst>
              <a:ext uri="{FF2B5EF4-FFF2-40B4-BE49-F238E27FC236}">
                <a16:creationId xmlns:a16="http://schemas.microsoft.com/office/drawing/2014/main" id="{7A220383-4C01-4E9A-8BD8-EF7C4F6D54EB}"/>
              </a:ext>
            </a:extLst>
          </p:cNvPr>
          <p:cNvPicPr>
            <a:picLocks noChangeAspect="1"/>
          </p:cNvPicPr>
          <p:nvPr/>
        </p:nvPicPr>
        <p:blipFill rotWithShape="1">
          <a:blip r:embed="rId2" cstate="screen">
            <a:alphaModFix amt="30000"/>
            <a:extLst>
              <a:ext uri="{28A0092B-C50C-407E-A947-70E740481C1C}">
                <a14:useLocalDpi xmlns:a14="http://schemas.microsoft.com/office/drawing/2010/main" val="0"/>
              </a:ext>
            </a:extLst>
          </a:blip>
          <a:srcRect r="-78373"/>
          <a:stretch/>
        </p:blipFill>
        <p:spPr>
          <a:xfrm>
            <a:off x="0" y="-1"/>
            <a:ext cx="9253135" cy="5143501"/>
          </a:xfrm>
          <a:prstGeom prst="rect">
            <a:avLst/>
          </a:prstGeom>
          <a:effectLst/>
        </p:spPr>
      </p:pic>
      <p:pic>
        <p:nvPicPr>
          <p:cNvPr id="30" name="Рисунок 29"/>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l="-13032" t="-10538" r="-1486" b="-10591"/>
          <a:stretch/>
        </p:blipFill>
        <p:spPr>
          <a:xfrm>
            <a:off x="4506858" y="0"/>
            <a:ext cx="4746278" cy="5187575"/>
          </a:xfrm>
          <a:solidFill>
            <a:schemeClr val="bg1"/>
          </a:solidFill>
        </p:spPr>
      </p:pic>
      <p:grpSp>
        <p:nvGrpSpPr>
          <p:cNvPr id="12" name="Group 11">
            <a:extLst>
              <a:ext uri="{FF2B5EF4-FFF2-40B4-BE49-F238E27FC236}">
                <a16:creationId xmlns:a16="http://schemas.microsoft.com/office/drawing/2014/main" id="{7AD89A88-25EF-4C76-B3D2-38C33742ACCA}"/>
              </a:ext>
            </a:extLst>
          </p:cNvPr>
          <p:cNvGrpSpPr/>
          <p:nvPr/>
        </p:nvGrpSpPr>
        <p:grpSpPr>
          <a:xfrm>
            <a:off x="176700" y="964213"/>
            <a:ext cx="3920318" cy="2934720"/>
            <a:chOff x="176700" y="964213"/>
            <a:chExt cx="3920318" cy="2934720"/>
          </a:xfrm>
        </p:grpSpPr>
        <p:sp>
          <p:nvSpPr>
            <p:cNvPr id="15" name="TextBox 14"/>
            <p:cNvSpPr txBox="1"/>
            <p:nvPr/>
          </p:nvSpPr>
          <p:spPr>
            <a:xfrm>
              <a:off x="176700" y="964213"/>
              <a:ext cx="3920318" cy="1178143"/>
            </a:xfrm>
            <a:prstGeom prst="rect">
              <a:avLst/>
            </a:prstGeom>
            <a:noFill/>
          </p:spPr>
          <p:txBody>
            <a:bodyPr wrap="square" rtlCol="0">
              <a:spAutoFit/>
            </a:bodyPr>
            <a:lstStyle/>
            <a:p>
              <a:pPr lvl="0" algn="ctr">
                <a:lnSpc>
                  <a:spcPct val="70000"/>
                </a:lnSpc>
              </a:pPr>
              <a:r>
                <a:rPr lang="en-US" sz="6000" dirty="0">
                  <a:solidFill>
                    <a:schemeClr val="bg1"/>
                  </a:solidFill>
                  <a:latin typeface="Franklin Gothic Heavy" panose="020B0903020102020204" pitchFamily="34" charset="0"/>
                </a:rPr>
                <a:t>RUNNING</a:t>
              </a:r>
            </a:p>
            <a:p>
              <a:pPr lvl="0" algn="ctr">
                <a:lnSpc>
                  <a:spcPct val="70000"/>
                </a:lnSpc>
              </a:pPr>
              <a:r>
                <a:rPr kumimoji="0" lang="en-US" sz="4000" b="0" i="0" u="none" strike="noStrike" kern="1200" cap="none" spc="600" normalizeH="0" baseline="0" noProof="0" dirty="0">
                  <a:ln>
                    <a:noFill/>
                  </a:ln>
                  <a:solidFill>
                    <a:schemeClr val="accent6">
                      <a:lumMod val="75000"/>
                    </a:schemeClr>
                  </a:solidFill>
                  <a:effectLst/>
                  <a:uLnTx/>
                  <a:uFillTx/>
                  <a:latin typeface="Franklin Gothic Heavy" panose="020B0903020102020204" pitchFamily="34" charset="0"/>
                  <a:ea typeface="+mn-ea"/>
                  <a:cs typeface="Lato" panose="020F0502020204030203" pitchFamily="34" charset="0"/>
                </a:rPr>
                <a:t>THE CLOCK</a:t>
              </a:r>
              <a:endParaRPr kumimoji="0" lang="en-US" sz="4200" b="0" i="0" u="none" strike="noStrike" kern="1200" cap="none" spc="600" normalizeH="0" baseline="0" noProof="0" dirty="0">
                <a:ln>
                  <a:noFill/>
                </a:ln>
                <a:solidFill>
                  <a:schemeClr val="accent6">
                    <a:lumMod val="75000"/>
                  </a:schemeClr>
                </a:solidFill>
                <a:effectLst/>
                <a:uLnTx/>
                <a:uFillTx/>
                <a:latin typeface="Lato" panose="020F0502020204030203" pitchFamily="34" charset="0"/>
                <a:ea typeface="+mn-ea"/>
                <a:cs typeface="Lato" panose="020F0502020204030203" pitchFamily="34" charset="0"/>
              </a:endParaRPr>
            </a:p>
          </p:txBody>
        </p:sp>
        <p:sp>
          <p:nvSpPr>
            <p:cNvPr id="2" name="TextBox 1">
              <a:extLst>
                <a:ext uri="{FF2B5EF4-FFF2-40B4-BE49-F238E27FC236}">
                  <a16:creationId xmlns:a16="http://schemas.microsoft.com/office/drawing/2014/main" id="{E0AD1ACC-5CD0-4F94-9063-BF2389BF1392}"/>
                </a:ext>
              </a:extLst>
            </p:cNvPr>
            <p:cNvSpPr txBox="1"/>
            <p:nvPr/>
          </p:nvSpPr>
          <p:spPr>
            <a:xfrm>
              <a:off x="457652" y="2144607"/>
              <a:ext cx="3639366" cy="1754326"/>
            </a:xfrm>
            <a:prstGeom prst="rect">
              <a:avLst/>
            </a:prstGeom>
            <a:noFill/>
          </p:spPr>
          <p:txBody>
            <a:bodyPr wrap="square" rtlCol="0">
              <a:spAutoFit/>
            </a:bodyPr>
            <a:lstStyle/>
            <a:p>
              <a:r>
                <a:rPr lang="en-US" dirty="0">
                  <a:solidFill>
                    <a:schemeClr val="bg1"/>
                  </a:solidFill>
                </a:rPr>
                <a:t>For illustrative purposes, the shooting shot clock starts with you facing the tree, in the 12:00 position; directly behind you is 6:00, leaving your immediate right as 3:00 and your immediate left as 9:00. </a:t>
              </a:r>
            </a:p>
          </p:txBody>
        </p:sp>
      </p:grpSp>
      <p:sp>
        <p:nvSpPr>
          <p:cNvPr id="21" name="Arrow: Chevron 20">
            <a:extLst>
              <a:ext uri="{FF2B5EF4-FFF2-40B4-BE49-F238E27FC236}">
                <a16:creationId xmlns:a16="http://schemas.microsoft.com/office/drawing/2014/main" id="{5C76ED6C-604F-4507-90D1-8DAF418B68FD}"/>
              </a:ext>
            </a:extLst>
          </p:cNvPr>
          <p:cNvSpPr/>
          <p:nvPr/>
        </p:nvSpPr>
        <p:spPr>
          <a:xfrm>
            <a:off x="3875964" y="-2"/>
            <a:ext cx="1229415"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25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a:xfrm>
            <a:off x="527455" y="1576560"/>
            <a:ext cx="1925263" cy="2972278"/>
          </a:xfrm>
          <a:ln>
            <a:noFill/>
          </a:ln>
        </p:spPr>
      </p:pic>
      <p:pic>
        <p:nvPicPr>
          <p:cNvPr id="33" name="Рисунок 32"/>
          <p:cNvPicPr>
            <a:picLocks noGrp="1" noChangeAspect="1"/>
          </p:cNvPicPr>
          <p:nvPr>
            <p:ph type="pic" sz="quarter" idx="10"/>
          </p:nvPr>
        </p:nvPicPr>
        <p:blipFill rotWithShape="1">
          <a:blip r:embed="rId4" cstate="screen">
            <a:extLst>
              <a:ext uri="{28A0092B-C50C-407E-A947-70E740481C1C}">
                <a14:useLocalDpi xmlns:a14="http://schemas.microsoft.com/office/drawing/2010/main" val="0"/>
              </a:ext>
            </a:extLst>
          </a:blip>
          <a:srcRect/>
          <a:stretch/>
        </p:blipFill>
        <p:spPr>
          <a:xfrm>
            <a:off x="4791291" y="1599492"/>
            <a:ext cx="1783520" cy="2949346"/>
          </a:xfrm>
          <a:ln>
            <a:noFill/>
          </a:ln>
        </p:spPr>
      </p:pic>
      <p:pic>
        <p:nvPicPr>
          <p:cNvPr id="35" name="Рисунок 34"/>
          <p:cNvPicPr>
            <a:picLocks noGrp="1" noChangeAspect="1"/>
          </p:cNvPicPr>
          <p:nvPr>
            <p:ph type="pic" sz="quarter" idx="11"/>
          </p:nvPr>
        </p:nvPicPr>
        <p:blipFill rotWithShape="1">
          <a:blip r:embed="rId5" cstate="screen">
            <a:extLst>
              <a:ext uri="{28A0092B-C50C-407E-A947-70E740481C1C}">
                <a14:useLocalDpi xmlns:a14="http://schemas.microsoft.com/office/drawing/2010/main" val="0"/>
              </a:ext>
            </a:extLst>
          </a:blip>
          <a:srcRect/>
          <a:stretch/>
        </p:blipFill>
        <p:spPr>
          <a:xfrm>
            <a:off x="2667209" y="1576560"/>
            <a:ext cx="1925263" cy="2972279"/>
          </a:xfrm>
          <a:ln>
            <a:noFill/>
          </a:ln>
        </p:spPr>
      </p:pic>
      <p:grpSp>
        <p:nvGrpSpPr>
          <p:cNvPr id="5" name="Group 4">
            <a:extLst>
              <a:ext uri="{FF2B5EF4-FFF2-40B4-BE49-F238E27FC236}">
                <a16:creationId xmlns:a16="http://schemas.microsoft.com/office/drawing/2014/main" id="{AF25720D-E03F-4539-BE53-6CFE4057CB84}"/>
              </a:ext>
            </a:extLst>
          </p:cNvPr>
          <p:cNvGrpSpPr/>
          <p:nvPr/>
        </p:nvGrpSpPr>
        <p:grpSpPr>
          <a:xfrm>
            <a:off x="527456" y="4558837"/>
            <a:ext cx="8091886" cy="313220"/>
            <a:chOff x="506984" y="4770378"/>
            <a:chExt cx="8091886" cy="313220"/>
          </a:xfrm>
        </p:grpSpPr>
        <p:sp>
          <p:nvSpPr>
            <p:cNvPr id="6" name="TextBox 5">
              <a:extLst>
                <a:ext uri="{FF2B5EF4-FFF2-40B4-BE49-F238E27FC236}">
                  <a16:creationId xmlns:a16="http://schemas.microsoft.com/office/drawing/2014/main" id="{57C5165F-17D8-4E87-B7A6-E6B9D98C6A24}"/>
                </a:ext>
              </a:extLst>
            </p:cNvPr>
            <p:cNvSpPr txBox="1"/>
            <p:nvPr/>
          </p:nvSpPr>
          <p:spPr>
            <a:xfrm>
              <a:off x="506984" y="4775820"/>
              <a:ext cx="1925262" cy="307777"/>
            </a:xfrm>
            <a:prstGeom prst="rect">
              <a:avLst/>
            </a:prstGeom>
            <a:solidFill>
              <a:schemeClr val="tx1"/>
            </a:solidFill>
          </p:spPr>
          <p:txBody>
            <a:bodyPr wrap="square" rtlCol="0">
              <a:spAutoFit/>
            </a:bodyPr>
            <a:lstStyle/>
            <a:p>
              <a:pPr algn="ctr"/>
              <a:r>
                <a:rPr lang="en-US" sz="1400" dirty="0">
                  <a:solidFill>
                    <a:schemeClr val="bg1"/>
                  </a:solidFill>
                  <a:latin typeface="Franklin Gothic Heavy" panose="020B0903020102020204" pitchFamily="34" charset="0"/>
                </a:rPr>
                <a:t>STRONG SIDE SHOT</a:t>
              </a:r>
            </a:p>
          </p:txBody>
        </p:sp>
        <p:sp>
          <p:nvSpPr>
            <p:cNvPr id="17" name="TextBox 16">
              <a:extLst>
                <a:ext uri="{FF2B5EF4-FFF2-40B4-BE49-F238E27FC236}">
                  <a16:creationId xmlns:a16="http://schemas.microsoft.com/office/drawing/2014/main" id="{91CFE847-671E-4A26-847A-3CF818B90045}"/>
                </a:ext>
              </a:extLst>
            </p:cNvPr>
            <p:cNvSpPr txBox="1"/>
            <p:nvPr/>
          </p:nvSpPr>
          <p:spPr>
            <a:xfrm>
              <a:off x="2646738" y="4775821"/>
              <a:ext cx="1925262" cy="307777"/>
            </a:xfrm>
            <a:prstGeom prst="rect">
              <a:avLst/>
            </a:prstGeom>
            <a:solidFill>
              <a:schemeClr val="tx1"/>
            </a:solidFill>
          </p:spPr>
          <p:txBody>
            <a:bodyPr wrap="square" rtlCol="0">
              <a:spAutoFit/>
            </a:bodyPr>
            <a:lstStyle/>
            <a:p>
              <a:pPr algn="ctr"/>
              <a:r>
                <a:rPr lang="en-US" sz="1400" dirty="0">
                  <a:solidFill>
                    <a:schemeClr val="bg1"/>
                  </a:solidFill>
                  <a:latin typeface="Franklin Gothic Heavy" panose="020B0903020102020204" pitchFamily="34" charset="0"/>
                </a:rPr>
                <a:t>TOP SHOT</a:t>
              </a:r>
            </a:p>
          </p:txBody>
        </p:sp>
        <p:sp>
          <p:nvSpPr>
            <p:cNvPr id="18" name="TextBox 17">
              <a:extLst>
                <a:ext uri="{FF2B5EF4-FFF2-40B4-BE49-F238E27FC236}">
                  <a16:creationId xmlns:a16="http://schemas.microsoft.com/office/drawing/2014/main" id="{62BBD776-CFD8-412F-90F4-1E707168108D}"/>
                </a:ext>
              </a:extLst>
            </p:cNvPr>
            <p:cNvSpPr txBox="1"/>
            <p:nvPr/>
          </p:nvSpPr>
          <p:spPr>
            <a:xfrm>
              <a:off x="4761089" y="4775821"/>
              <a:ext cx="1790619" cy="307777"/>
            </a:xfrm>
            <a:prstGeom prst="rect">
              <a:avLst/>
            </a:prstGeom>
            <a:solidFill>
              <a:schemeClr val="tx1"/>
            </a:solidFill>
          </p:spPr>
          <p:txBody>
            <a:bodyPr wrap="square" rtlCol="0">
              <a:spAutoFit/>
            </a:bodyPr>
            <a:lstStyle/>
            <a:p>
              <a:pPr algn="ctr"/>
              <a:r>
                <a:rPr lang="en-US" sz="1400" dirty="0">
                  <a:solidFill>
                    <a:schemeClr val="bg1"/>
                  </a:solidFill>
                  <a:latin typeface="Franklin Gothic Heavy" panose="020B0903020102020204" pitchFamily="34" charset="0"/>
                </a:rPr>
                <a:t>DROP SHOT</a:t>
              </a:r>
            </a:p>
          </p:txBody>
        </p:sp>
        <p:sp>
          <p:nvSpPr>
            <p:cNvPr id="19" name="TextBox 18">
              <a:extLst>
                <a:ext uri="{FF2B5EF4-FFF2-40B4-BE49-F238E27FC236}">
                  <a16:creationId xmlns:a16="http://schemas.microsoft.com/office/drawing/2014/main" id="{8A44FE1B-5637-42E8-9995-33B80CFB1718}"/>
                </a:ext>
              </a:extLst>
            </p:cNvPr>
            <p:cNvSpPr txBox="1"/>
            <p:nvPr/>
          </p:nvSpPr>
          <p:spPr>
            <a:xfrm>
              <a:off x="6753158" y="4770378"/>
              <a:ext cx="1845712" cy="307777"/>
            </a:xfrm>
            <a:prstGeom prst="rect">
              <a:avLst/>
            </a:prstGeom>
            <a:solidFill>
              <a:schemeClr val="tx1"/>
            </a:solidFill>
          </p:spPr>
          <p:txBody>
            <a:bodyPr wrap="square" rtlCol="0">
              <a:spAutoFit/>
            </a:bodyPr>
            <a:lstStyle/>
            <a:p>
              <a:pPr algn="ctr"/>
              <a:r>
                <a:rPr lang="en-US" sz="1400" dirty="0">
                  <a:solidFill>
                    <a:schemeClr val="bg1"/>
                  </a:solidFill>
                  <a:latin typeface="Franklin Gothic Heavy" panose="020B0903020102020204" pitchFamily="34" charset="0"/>
                </a:rPr>
                <a:t>WEAK SIDE SHOT</a:t>
              </a:r>
            </a:p>
          </p:txBody>
        </p:sp>
      </p:grpSp>
      <p:pic>
        <p:nvPicPr>
          <p:cNvPr id="14" name="Рисунок 32">
            <a:extLst>
              <a:ext uri="{FF2B5EF4-FFF2-40B4-BE49-F238E27FC236}">
                <a16:creationId xmlns:a16="http://schemas.microsoft.com/office/drawing/2014/main" id="{E1743943-E5B6-4179-BA49-0E77A328931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773630" y="1595150"/>
            <a:ext cx="1842913" cy="2949347"/>
          </a:xfrm>
          <a:prstGeom prst="rect">
            <a:avLst/>
          </a:prstGeom>
          <a:ln>
            <a:noFill/>
          </a:ln>
        </p:spPr>
      </p:pic>
      <p:sp>
        <p:nvSpPr>
          <p:cNvPr id="16" name="TextBox 15">
            <a:extLst>
              <a:ext uri="{FF2B5EF4-FFF2-40B4-BE49-F238E27FC236}">
                <a16:creationId xmlns:a16="http://schemas.microsoft.com/office/drawing/2014/main" id="{239BEA86-92B7-4784-9E40-6EDBBDAD6899}"/>
              </a:ext>
            </a:extLst>
          </p:cNvPr>
          <p:cNvSpPr txBox="1"/>
          <p:nvPr/>
        </p:nvSpPr>
        <p:spPr>
          <a:xfrm>
            <a:off x="0" y="0"/>
            <a:ext cx="9143999" cy="1292662"/>
          </a:xfrm>
          <a:prstGeom prst="rect">
            <a:avLst/>
          </a:prstGeom>
          <a:solidFill>
            <a:schemeClr val="tx1"/>
          </a:solidFill>
        </p:spPr>
        <p:txBody>
          <a:bodyPr wrap="square" tIns="274320" bIns="274320" rtlCol="0">
            <a:spAutoFit/>
          </a:bodyPr>
          <a:lstStyle/>
          <a:p>
            <a:pPr lvl="0" algn="ctr"/>
            <a:r>
              <a:rPr lang="en-US" sz="4800" dirty="0">
                <a:solidFill>
                  <a:schemeClr val="accent6">
                    <a:lumMod val="75000"/>
                  </a:schemeClr>
                </a:solidFill>
                <a:latin typeface="Franklin Gothic Heavy" panose="020B0903020102020204" pitchFamily="34" charset="0"/>
              </a:rPr>
              <a:t>The Four </a:t>
            </a:r>
            <a:r>
              <a:rPr lang="en-US" sz="4800" spc="300" dirty="0">
                <a:solidFill>
                  <a:schemeClr val="accent6">
                    <a:lumMod val="75000"/>
                  </a:schemeClr>
                </a:solidFill>
                <a:latin typeface="Franklin Gothic Heavy" panose="020B0903020102020204" pitchFamily="34" charset="0"/>
              </a:rPr>
              <a:t>SHOT</a:t>
            </a:r>
            <a:r>
              <a:rPr lang="en-US" sz="4800" dirty="0">
                <a:solidFill>
                  <a:schemeClr val="accent6">
                    <a:lumMod val="75000"/>
                  </a:schemeClr>
                </a:solidFill>
                <a:latin typeface="Franklin Gothic Heavy" panose="020B0903020102020204" pitchFamily="34" charset="0"/>
              </a:rPr>
              <a:t> Angles</a:t>
            </a:r>
            <a:endParaRPr lang="en-US" sz="4800" dirty="0">
              <a:solidFill>
                <a:srgbClr val="5D9925"/>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45923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9EC75E-33FE-4C3F-A741-CD88E66B7AA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438"/>
          <a:stretch/>
        </p:blipFill>
        <p:spPr>
          <a:xfrm>
            <a:off x="0" y="0"/>
            <a:ext cx="4166991" cy="5143500"/>
          </a:xfrm>
          <a:prstGeom prst="rect">
            <a:avLst/>
          </a:prstGeom>
          <a:solidFill>
            <a:schemeClr val="bg1"/>
          </a:solidFill>
        </p:spPr>
      </p:pic>
      <p:sp>
        <p:nvSpPr>
          <p:cNvPr id="15" name="Arrow: Chevron 14">
            <a:extLst>
              <a:ext uri="{FF2B5EF4-FFF2-40B4-BE49-F238E27FC236}">
                <a16:creationId xmlns:a16="http://schemas.microsoft.com/office/drawing/2014/main" id="{4343F99A-ED65-49C8-AA47-251C87E59367}"/>
              </a:ext>
            </a:extLst>
          </p:cNvPr>
          <p:cNvSpPr/>
          <p:nvPr/>
        </p:nvSpPr>
        <p:spPr>
          <a:xfrm>
            <a:off x="3904308" y="-20913"/>
            <a:ext cx="1335383" cy="5185325"/>
          </a:xfrm>
          <a:prstGeom prst="chevron">
            <a:avLst>
              <a:gd name="adj" fmla="val 52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4428699" y="487097"/>
            <a:ext cx="4646592" cy="1290477"/>
          </a:xfrm>
          <a:prstGeom prst="rect">
            <a:avLst/>
          </a:prstGeom>
          <a:noFill/>
        </p:spPr>
        <p:txBody>
          <a:bodyPr wrap="square" lIns="36000" tIns="36000" rIns="36000" bIns="0" rtlCol="0">
            <a:spAutoFit/>
          </a:bodyPr>
          <a:lstStyle/>
          <a:p>
            <a:pPr algn="ctr">
              <a:lnSpc>
                <a:spcPts val="4800"/>
              </a:lnSpc>
            </a:pPr>
            <a:r>
              <a:rPr lang="en-US" sz="5400" dirty="0">
                <a:solidFill>
                  <a:srgbClr val="006838"/>
                </a:solidFill>
                <a:latin typeface="Franklin Gothic Heavy" panose="020B0903020102020204" pitchFamily="34" charset="0"/>
              </a:rPr>
              <a:t>STRONG SIDE</a:t>
            </a:r>
          </a:p>
          <a:p>
            <a:pPr algn="ctr">
              <a:lnSpc>
                <a:spcPts val="4800"/>
              </a:lnSpc>
            </a:pPr>
            <a:r>
              <a:rPr lang="en-US" sz="6000" i="1" spc="300" dirty="0">
                <a:solidFill>
                  <a:schemeClr val="accent6">
                    <a:lumMod val="75000"/>
                  </a:schemeClr>
                </a:solidFill>
                <a:latin typeface="Franklin Gothic Heavy" panose="020B0903020102020204" pitchFamily="34" charset="0"/>
              </a:rPr>
              <a:t>SHOT</a:t>
            </a:r>
          </a:p>
        </p:txBody>
      </p:sp>
      <p:sp>
        <p:nvSpPr>
          <p:cNvPr id="2" name="TextBox 1">
            <a:extLst>
              <a:ext uri="{FF2B5EF4-FFF2-40B4-BE49-F238E27FC236}">
                <a16:creationId xmlns:a16="http://schemas.microsoft.com/office/drawing/2014/main" id="{01C79165-250D-44B3-9767-68B8DE9EB731}"/>
              </a:ext>
            </a:extLst>
          </p:cNvPr>
          <p:cNvSpPr txBox="1"/>
          <p:nvPr/>
        </p:nvSpPr>
        <p:spPr>
          <a:xfrm>
            <a:off x="5170982" y="1918102"/>
            <a:ext cx="3904309" cy="2062103"/>
          </a:xfrm>
          <a:prstGeom prst="rect">
            <a:avLst/>
          </a:prstGeom>
          <a:noFill/>
        </p:spPr>
        <p:txBody>
          <a:bodyPr wrap="square" rtlCol="0">
            <a:spAutoFit/>
          </a:bodyPr>
          <a:lstStyle/>
          <a:p>
            <a:r>
              <a:rPr lang="en-US" sz="1600" dirty="0"/>
              <a:t>The easiest and most natural shot with a bow for a right hander is the strong-side shot, which covers everything from approximately 7:00 to 10:30-ish. This is an easy window to cover, and you should set up in the tree so you put yourself in position to have this area be where you expect most deer to come from. </a:t>
            </a:r>
          </a:p>
        </p:txBody>
      </p:sp>
      <p:sp>
        <p:nvSpPr>
          <p:cNvPr id="6" name="Arrow: Chevron 5">
            <a:extLst>
              <a:ext uri="{FF2B5EF4-FFF2-40B4-BE49-F238E27FC236}">
                <a16:creationId xmlns:a16="http://schemas.microsoft.com/office/drawing/2014/main" id="{08D845AB-2E29-45AC-84B6-27086B72FEBF}"/>
              </a:ext>
            </a:extLst>
          </p:cNvPr>
          <p:cNvSpPr/>
          <p:nvPr/>
        </p:nvSpPr>
        <p:spPr>
          <a:xfrm>
            <a:off x="3474720" y="-20913"/>
            <a:ext cx="1335383"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92BC88B-B213-4A2C-8099-C7F6EAE7547D}"/>
              </a:ext>
            </a:extLst>
          </p:cNvPr>
          <p:cNvGrpSpPr/>
          <p:nvPr/>
        </p:nvGrpSpPr>
        <p:grpSpPr>
          <a:xfrm>
            <a:off x="2862658" y="2773760"/>
            <a:ext cx="2308324" cy="2308324"/>
            <a:chOff x="2687690" y="2710264"/>
            <a:chExt cx="2433235" cy="2433235"/>
          </a:xfrm>
        </p:grpSpPr>
        <p:sp>
          <p:nvSpPr>
            <p:cNvPr id="5" name="Oval 4">
              <a:extLst>
                <a:ext uri="{FF2B5EF4-FFF2-40B4-BE49-F238E27FC236}">
                  <a16:creationId xmlns:a16="http://schemas.microsoft.com/office/drawing/2014/main" id="{10AF638B-B6F5-47F4-ABEB-A1312F0BAB30}"/>
                </a:ext>
              </a:extLst>
            </p:cNvPr>
            <p:cNvSpPr/>
            <p:nvPr/>
          </p:nvSpPr>
          <p:spPr>
            <a:xfrm>
              <a:off x="2687690" y="2710264"/>
              <a:ext cx="2433235" cy="2433235"/>
            </a:xfrm>
            <a:prstGeom prst="ellipse">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white, table, holding, photo&#10;&#10;Description automatically generated">
              <a:extLst>
                <a:ext uri="{FF2B5EF4-FFF2-40B4-BE49-F238E27FC236}">
                  <a16:creationId xmlns:a16="http://schemas.microsoft.com/office/drawing/2014/main" id="{2DE1E489-0506-4483-8AF8-C18586CBBA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29396" y="2772157"/>
              <a:ext cx="2186992" cy="2259892"/>
            </a:xfrm>
            <a:prstGeom prst="rect">
              <a:avLst/>
            </a:prstGeom>
            <a:ln>
              <a:noFill/>
            </a:ln>
          </p:spPr>
        </p:pic>
      </p:grpSp>
      <p:sp>
        <p:nvSpPr>
          <p:cNvPr id="23" name="Isosceles Triangle 22">
            <a:extLst>
              <a:ext uri="{FF2B5EF4-FFF2-40B4-BE49-F238E27FC236}">
                <a16:creationId xmlns:a16="http://schemas.microsoft.com/office/drawing/2014/main" id="{FCBBFAC9-5E2C-48E4-9575-90CB8F4FA9B6}"/>
              </a:ext>
            </a:extLst>
          </p:cNvPr>
          <p:cNvSpPr/>
          <p:nvPr/>
        </p:nvSpPr>
        <p:spPr>
          <a:xfrm rot="5400000">
            <a:off x="2675893" y="3319227"/>
            <a:ext cx="1568068" cy="1194540"/>
          </a:xfrm>
          <a:prstGeom prst="triangle">
            <a:avLst/>
          </a:prstGeom>
          <a:gradFill flip="none" rotWithShape="1">
            <a:gsLst>
              <a:gs pos="0">
                <a:schemeClr val="accent1">
                  <a:lumMod val="5000"/>
                  <a:lumOff val="95000"/>
                  <a:alpha val="0"/>
                </a:schemeClr>
              </a:gs>
              <a:gs pos="65000">
                <a:srgbClr val="FF0000">
                  <a:alpha val="5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2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9EC75E-33FE-4C3F-A741-CD88E66B7AA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4166991" cy="5162418"/>
          </a:xfrm>
          <a:prstGeom prst="rect">
            <a:avLst/>
          </a:prstGeom>
          <a:solidFill>
            <a:schemeClr val="bg1"/>
          </a:solidFill>
        </p:spPr>
      </p:pic>
      <p:sp>
        <p:nvSpPr>
          <p:cNvPr id="15" name="Arrow: Chevron 14">
            <a:extLst>
              <a:ext uri="{FF2B5EF4-FFF2-40B4-BE49-F238E27FC236}">
                <a16:creationId xmlns:a16="http://schemas.microsoft.com/office/drawing/2014/main" id="{4343F99A-ED65-49C8-AA47-251C87E59367}"/>
              </a:ext>
            </a:extLst>
          </p:cNvPr>
          <p:cNvSpPr/>
          <p:nvPr/>
        </p:nvSpPr>
        <p:spPr>
          <a:xfrm>
            <a:off x="3904308" y="-20913"/>
            <a:ext cx="1335383" cy="5185325"/>
          </a:xfrm>
          <a:prstGeom prst="chevron">
            <a:avLst>
              <a:gd name="adj" fmla="val 52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4571999" y="570338"/>
            <a:ext cx="4646592" cy="1290477"/>
          </a:xfrm>
          <a:prstGeom prst="rect">
            <a:avLst/>
          </a:prstGeom>
          <a:noFill/>
        </p:spPr>
        <p:txBody>
          <a:bodyPr wrap="square" lIns="36000" tIns="36000" rIns="36000" bIns="0" rtlCol="0">
            <a:spAutoFit/>
          </a:bodyPr>
          <a:lstStyle/>
          <a:p>
            <a:pPr algn="ctr">
              <a:lnSpc>
                <a:spcPts val="4800"/>
              </a:lnSpc>
            </a:pPr>
            <a:r>
              <a:rPr lang="en-US" sz="5400" dirty="0">
                <a:solidFill>
                  <a:srgbClr val="006838"/>
                </a:solidFill>
                <a:latin typeface="Franklin Gothic Heavy" panose="020B0903020102020204" pitchFamily="34" charset="0"/>
              </a:rPr>
              <a:t>TOP</a:t>
            </a:r>
          </a:p>
          <a:p>
            <a:pPr algn="ctr">
              <a:lnSpc>
                <a:spcPts val="4800"/>
              </a:lnSpc>
            </a:pPr>
            <a:r>
              <a:rPr lang="en-US" sz="6000" i="1" spc="300" dirty="0">
                <a:solidFill>
                  <a:schemeClr val="accent6">
                    <a:lumMod val="75000"/>
                  </a:schemeClr>
                </a:solidFill>
                <a:latin typeface="Franklin Gothic Heavy" panose="020B0903020102020204" pitchFamily="34" charset="0"/>
              </a:rPr>
              <a:t>SHOT</a:t>
            </a:r>
          </a:p>
        </p:txBody>
      </p:sp>
      <p:sp>
        <p:nvSpPr>
          <p:cNvPr id="2" name="TextBox 1">
            <a:extLst>
              <a:ext uri="{FF2B5EF4-FFF2-40B4-BE49-F238E27FC236}">
                <a16:creationId xmlns:a16="http://schemas.microsoft.com/office/drawing/2014/main" id="{01C79165-250D-44B3-9767-68B8DE9EB731}"/>
              </a:ext>
            </a:extLst>
          </p:cNvPr>
          <p:cNvSpPr txBox="1"/>
          <p:nvPr/>
        </p:nvSpPr>
        <p:spPr>
          <a:xfrm>
            <a:off x="5312392" y="2047646"/>
            <a:ext cx="3666824" cy="1569660"/>
          </a:xfrm>
          <a:prstGeom prst="rect">
            <a:avLst/>
          </a:prstGeom>
          <a:noFill/>
        </p:spPr>
        <p:txBody>
          <a:bodyPr wrap="square" rtlCol="0">
            <a:spAutoFit/>
          </a:bodyPr>
          <a:lstStyle/>
          <a:p>
            <a:r>
              <a:rPr lang="en-US" sz="1600" dirty="0"/>
              <a:t>The top-side shot is directly in front of the tree from approximately 10:30 to 2:00, you simply slide over to the left, with your right foot typically pushing off and braced on the left side of the platform, with your left knee braced on the side of the tree. </a:t>
            </a:r>
          </a:p>
        </p:txBody>
      </p:sp>
      <p:sp>
        <p:nvSpPr>
          <p:cNvPr id="6" name="Arrow: Chevron 5">
            <a:extLst>
              <a:ext uri="{FF2B5EF4-FFF2-40B4-BE49-F238E27FC236}">
                <a16:creationId xmlns:a16="http://schemas.microsoft.com/office/drawing/2014/main" id="{08D845AB-2E29-45AC-84B6-27086B72FEBF}"/>
              </a:ext>
            </a:extLst>
          </p:cNvPr>
          <p:cNvSpPr/>
          <p:nvPr/>
        </p:nvSpPr>
        <p:spPr>
          <a:xfrm>
            <a:off x="3474720" y="-20913"/>
            <a:ext cx="1335383"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92BC88B-B213-4A2C-8099-C7F6EAE7547D}"/>
              </a:ext>
            </a:extLst>
          </p:cNvPr>
          <p:cNvGrpSpPr/>
          <p:nvPr/>
        </p:nvGrpSpPr>
        <p:grpSpPr>
          <a:xfrm>
            <a:off x="2862658" y="2773760"/>
            <a:ext cx="2308324" cy="2308324"/>
            <a:chOff x="2687690" y="2710264"/>
            <a:chExt cx="2433235" cy="2433235"/>
          </a:xfrm>
        </p:grpSpPr>
        <p:sp>
          <p:nvSpPr>
            <p:cNvPr id="5" name="Oval 4">
              <a:extLst>
                <a:ext uri="{FF2B5EF4-FFF2-40B4-BE49-F238E27FC236}">
                  <a16:creationId xmlns:a16="http://schemas.microsoft.com/office/drawing/2014/main" id="{10AF638B-B6F5-47F4-ABEB-A1312F0BAB30}"/>
                </a:ext>
              </a:extLst>
            </p:cNvPr>
            <p:cNvSpPr/>
            <p:nvPr/>
          </p:nvSpPr>
          <p:spPr>
            <a:xfrm>
              <a:off x="2687690" y="2710264"/>
              <a:ext cx="2433235" cy="2433235"/>
            </a:xfrm>
            <a:prstGeom prst="ellipse">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white, table, holding, photo&#10;&#10;Description automatically generated">
              <a:extLst>
                <a:ext uri="{FF2B5EF4-FFF2-40B4-BE49-F238E27FC236}">
                  <a16:creationId xmlns:a16="http://schemas.microsoft.com/office/drawing/2014/main" id="{2DE1E489-0506-4483-8AF8-C18586CBBA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29396" y="2772157"/>
              <a:ext cx="2186992" cy="2259892"/>
            </a:xfrm>
            <a:prstGeom prst="rect">
              <a:avLst/>
            </a:prstGeom>
            <a:ln>
              <a:noFill/>
            </a:ln>
          </p:spPr>
        </p:pic>
      </p:grpSp>
      <p:sp>
        <p:nvSpPr>
          <p:cNvPr id="13" name="Isosceles Triangle 12">
            <a:extLst>
              <a:ext uri="{FF2B5EF4-FFF2-40B4-BE49-F238E27FC236}">
                <a16:creationId xmlns:a16="http://schemas.microsoft.com/office/drawing/2014/main" id="{70CEE24B-3DF3-4F7E-85AD-7067CA056D42}"/>
              </a:ext>
            </a:extLst>
          </p:cNvPr>
          <p:cNvSpPr/>
          <p:nvPr/>
        </p:nvSpPr>
        <p:spPr>
          <a:xfrm rot="10800000">
            <a:off x="2693024" y="3049905"/>
            <a:ext cx="2682852" cy="925416"/>
          </a:xfrm>
          <a:prstGeom prst="triangle">
            <a:avLst/>
          </a:prstGeom>
          <a:gradFill flip="none" rotWithShape="1">
            <a:gsLst>
              <a:gs pos="0">
                <a:schemeClr val="accent1">
                  <a:lumMod val="5000"/>
                  <a:lumOff val="95000"/>
                  <a:alpha val="0"/>
                </a:schemeClr>
              </a:gs>
              <a:gs pos="65000">
                <a:srgbClr val="FF0000">
                  <a:alpha val="5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9EC75E-33FE-4C3F-A741-CD88E66B7AA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565"/>
            <a:ext cx="4168030" cy="5161289"/>
          </a:xfrm>
          <a:prstGeom prst="rect">
            <a:avLst/>
          </a:prstGeom>
          <a:solidFill>
            <a:schemeClr val="bg1"/>
          </a:solidFill>
        </p:spPr>
      </p:pic>
      <p:sp>
        <p:nvSpPr>
          <p:cNvPr id="15" name="Arrow: Chevron 14">
            <a:extLst>
              <a:ext uri="{FF2B5EF4-FFF2-40B4-BE49-F238E27FC236}">
                <a16:creationId xmlns:a16="http://schemas.microsoft.com/office/drawing/2014/main" id="{4343F99A-ED65-49C8-AA47-251C87E59367}"/>
              </a:ext>
            </a:extLst>
          </p:cNvPr>
          <p:cNvSpPr/>
          <p:nvPr/>
        </p:nvSpPr>
        <p:spPr>
          <a:xfrm>
            <a:off x="3904308" y="-20913"/>
            <a:ext cx="1335383" cy="5185325"/>
          </a:xfrm>
          <a:prstGeom prst="chevron">
            <a:avLst>
              <a:gd name="adj" fmla="val 52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006866" y="487097"/>
            <a:ext cx="3651630" cy="1308175"/>
          </a:xfrm>
          <a:prstGeom prst="rect">
            <a:avLst/>
          </a:prstGeom>
          <a:noFill/>
        </p:spPr>
        <p:txBody>
          <a:bodyPr wrap="square" lIns="36000" tIns="36000" rIns="36000" bIns="0" rtlCol="0">
            <a:spAutoFit/>
          </a:bodyPr>
          <a:lstStyle/>
          <a:p>
            <a:pPr algn="ctr">
              <a:lnSpc>
                <a:spcPts val="4800"/>
              </a:lnSpc>
            </a:pPr>
            <a:r>
              <a:rPr lang="en-US" sz="5400" dirty="0">
                <a:solidFill>
                  <a:srgbClr val="006838"/>
                </a:solidFill>
                <a:latin typeface="Franklin Gothic Heavy" panose="020B0903020102020204" pitchFamily="34" charset="0"/>
              </a:rPr>
              <a:t>DROP</a:t>
            </a:r>
          </a:p>
          <a:p>
            <a:pPr algn="ctr">
              <a:lnSpc>
                <a:spcPts val="4800"/>
              </a:lnSpc>
            </a:pPr>
            <a:r>
              <a:rPr lang="en-US" sz="6000" i="1" spc="300" dirty="0">
                <a:solidFill>
                  <a:schemeClr val="accent6">
                    <a:lumMod val="75000"/>
                  </a:schemeClr>
                </a:solidFill>
                <a:latin typeface="Franklin Gothic Heavy" panose="020B0903020102020204" pitchFamily="34" charset="0"/>
              </a:rPr>
              <a:t>SHOT</a:t>
            </a:r>
          </a:p>
        </p:txBody>
      </p:sp>
      <p:sp>
        <p:nvSpPr>
          <p:cNvPr id="2" name="TextBox 1">
            <a:extLst>
              <a:ext uri="{FF2B5EF4-FFF2-40B4-BE49-F238E27FC236}">
                <a16:creationId xmlns:a16="http://schemas.microsoft.com/office/drawing/2014/main" id="{01C79165-250D-44B3-9767-68B8DE9EB731}"/>
              </a:ext>
            </a:extLst>
          </p:cNvPr>
          <p:cNvSpPr txBox="1"/>
          <p:nvPr/>
        </p:nvSpPr>
        <p:spPr>
          <a:xfrm>
            <a:off x="5170982" y="1918102"/>
            <a:ext cx="3904309" cy="2308324"/>
          </a:xfrm>
          <a:prstGeom prst="rect">
            <a:avLst/>
          </a:prstGeom>
          <a:noFill/>
        </p:spPr>
        <p:txBody>
          <a:bodyPr wrap="square" rtlCol="0">
            <a:spAutoFit/>
          </a:bodyPr>
          <a:lstStyle/>
          <a:p>
            <a:r>
              <a:rPr lang="en-US" sz="1600" dirty="0"/>
              <a:t>The drop shot, which is in the 5:00 to 7:00 position is the second easiest shot window to master, and one of the most fun shots for an archer. Its’ simple matter of leaning back and twisting to your left, letting your tree tether to full support your weight, bracing your right foot on the top of your platform or the tree trunk, and lining up your good T-form. </a:t>
            </a:r>
          </a:p>
        </p:txBody>
      </p:sp>
      <p:sp>
        <p:nvSpPr>
          <p:cNvPr id="6" name="Arrow: Chevron 5">
            <a:extLst>
              <a:ext uri="{FF2B5EF4-FFF2-40B4-BE49-F238E27FC236}">
                <a16:creationId xmlns:a16="http://schemas.microsoft.com/office/drawing/2014/main" id="{08D845AB-2E29-45AC-84B6-27086B72FEBF}"/>
              </a:ext>
            </a:extLst>
          </p:cNvPr>
          <p:cNvSpPr/>
          <p:nvPr/>
        </p:nvSpPr>
        <p:spPr>
          <a:xfrm>
            <a:off x="3474720" y="-20913"/>
            <a:ext cx="1335383"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92BC88B-B213-4A2C-8099-C7F6EAE7547D}"/>
              </a:ext>
            </a:extLst>
          </p:cNvPr>
          <p:cNvGrpSpPr/>
          <p:nvPr/>
        </p:nvGrpSpPr>
        <p:grpSpPr>
          <a:xfrm>
            <a:off x="2862658" y="2773760"/>
            <a:ext cx="2308324" cy="2308324"/>
            <a:chOff x="2687690" y="2710264"/>
            <a:chExt cx="2433235" cy="2433235"/>
          </a:xfrm>
        </p:grpSpPr>
        <p:sp>
          <p:nvSpPr>
            <p:cNvPr id="5" name="Oval 4">
              <a:extLst>
                <a:ext uri="{FF2B5EF4-FFF2-40B4-BE49-F238E27FC236}">
                  <a16:creationId xmlns:a16="http://schemas.microsoft.com/office/drawing/2014/main" id="{10AF638B-B6F5-47F4-ABEB-A1312F0BAB30}"/>
                </a:ext>
              </a:extLst>
            </p:cNvPr>
            <p:cNvSpPr/>
            <p:nvPr/>
          </p:nvSpPr>
          <p:spPr>
            <a:xfrm>
              <a:off x="2687690" y="2710264"/>
              <a:ext cx="2433235" cy="2433235"/>
            </a:xfrm>
            <a:prstGeom prst="ellipse">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white, table, holding, photo&#10;&#10;Description automatically generated">
              <a:extLst>
                <a:ext uri="{FF2B5EF4-FFF2-40B4-BE49-F238E27FC236}">
                  <a16:creationId xmlns:a16="http://schemas.microsoft.com/office/drawing/2014/main" id="{2DE1E489-0506-4483-8AF8-C18586CBBA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29396" y="2772157"/>
              <a:ext cx="2186992" cy="2259892"/>
            </a:xfrm>
            <a:prstGeom prst="rect">
              <a:avLst/>
            </a:prstGeom>
            <a:ln>
              <a:noFill/>
            </a:ln>
          </p:spPr>
        </p:pic>
      </p:grpSp>
      <p:sp>
        <p:nvSpPr>
          <p:cNvPr id="13" name="Isosceles Triangle 12">
            <a:extLst>
              <a:ext uri="{FF2B5EF4-FFF2-40B4-BE49-F238E27FC236}">
                <a16:creationId xmlns:a16="http://schemas.microsoft.com/office/drawing/2014/main" id="{2C2EA178-6E77-4E9C-A120-18E611A78B76}"/>
              </a:ext>
            </a:extLst>
          </p:cNvPr>
          <p:cNvSpPr/>
          <p:nvPr/>
        </p:nvSpPr>
        <p:spPr>
          <a:xfrm>
            <a:off x="2432114" y="3904416"/>
            <a:ext cx="3204672" cy="1030023"/>
          </a:xfrm>
          <a:prstGeom prst="triangle">
            <a:avLst/>
          </a:prstGeom>
          <a:gradFill flip="none" rotWithShape="1">
            <a:gsLst>
              <a:gs pos="0">
                <a:schemeClr val="accent1">
                  <a:lumMod val="5000"/>
                  <a:lumOff val="95000"/>
                  <a:alpha val="0"/>
                </a:schemeClr>
              </a:gs>
              <a:gs pos="65000">
                <a:srgbClr val="FF0000">
                  <a:alpha val="5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95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9EC75E-33FE-4C3F-A741-CD88E66B7AA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22908"/>
            <a:ext cx="4166990" cy="5185325"/>
          </a:xfrm>
          <a:prstGeom prst="rect">
            <a:avLst/>
          </a:prstGeom>
          <a:solidFill>
            <a:schemeClr val="bg1"/>
          </a:solidFill>
        </p:spPr>
      </p:pic>
      <p:sp>
        <p:nvSpPr>
          <p:cNvPr id="15" name="Arrow: Chevron 14">
            <a:extLst>
              <a:ext uri="{FF2B5EF4-FFF2-40B4-BE49-F238E27FC236}">
                <a16:creationId xmlns:a16="http://schemas.microsoft.com/office/drawing/2014/main" id="{4343F99A-ED65-49C8-AA47-251C87E59367}"/>
              </a:ext>
            </a:extLst>
          </p:cNvPr>
          <p:cNvSpPr/>
          <p:nvPr/>
        </p:nvSpPr>
        <p:spPr>
          <a:xfrm>
            <a:off x="3904308" y="-20913"/>
            <a:ext cx="1365845" cy="5185325"/>
          </a:xfrm>
          <a:prstGeom prst="chevron">
            <a:avLst>
              <a:gd name="adj" fmla="val 52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4428699" y="357654"/>
            <a:ext cx="4646592" cy="1290477"/>
          </a:xfrm>
          <a:prstGeom prst="rect">
            <a:avLst/>
          </a:prstGeom>
          <a:noFill/>
        </p:spPr>
        <p:txBody>
          <a:bodyPr wrap="square" lIns="36000" tIns="36000" rIns="36000" bIns="0" rtlCol="0">
            <a:spAutoFit/>
          </a:bodyPr>
          <a:lstStyle/>
          <a:p>
            <a:pPr algn="ctr">
              <a:lnSpc>
                <a:spcPts val="4800"/>
              </a:lnSpc>
            </a:pPr>
            <a:r>
              <a:rPr lang="en-US" sz="5400" dirty="0">
                <a:solidFill>
                  <a:srgbClr val="006838"/>
                </a:solidFill>
                <a:latin typeface="Franklin Gothic Heavy" panose="020B0903020102020204" pitchFamily="34" charset="0"/>
              </a:rPr>
              <a:t>WEAK SIDE</a:t>
            </a:r>
          </a:p>
          <a:p>
            <a:pPr algn="ctr">
              <a:lnSpc>
                <a:spcPts val="4800"/>
              </a:lnSpc>
            </a:pPr>
            <a:r>
              <a:rPr lang="en-US" sz="6000" i="1" spc="300" dirty="0">
                <a:solidFill>
                  <a:schemeClr val="accent6">
                    <a:lumMod val="75000"/>
                  </a:schemeClr>
                </a:solidFill>
                <a:latin typeface="Franklin Gothic Heavy" panose="020B0903020102020204" pitchFamily="34" charset="0"/>
              </a:rPr>
              <a:t>SHOT</a:t>
            </a:r>
          </a:p>
        </p:txBody>
      </p:sp>
      <p:sp>
        <p:nvSpPr>
          <p:cNvPr id="2" name="TextBox 1">
            <a:extLst>
              <a:ext uri="{FF2B5EF4-FFF2-40B4-BE49-F238E27FC236}">
                <a16:creationId xmlns:a16="http://schemas.microsoft.com/office/drawing/2014/main" id="{01C79165-250D-44B3-9767-68B8DE9EB731}"/>
              </a:ext>
            </a:extLst>
          </p:cNvPr>
          <p:cNvSpPr txBox="1"/>
          <p:nvPr/>
        </p:nvSpPr>
        <p:spPr>
          <a:xfrm>
            <a:off x="5170982" y="1648131"/>
            <a:ext cx="3904309" cy="3283976"/>
          </a:xfrm>
          <a:prstGeom prst="rect">
            <a:avLst/>
          </a:prstGeom>
          <a:noFill/>
        </p:spPr>
        <p:txBody>
          <a:bodyPr wrap="square" rtlCol="0">
            <a:spAutoFit/>
          </a:bodyPr>
          <a:lstStyle/>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The weak-side, 2:00 to 4:30ish window is the shot that requires the most movement to execute and is the most problematic. There are a couple ways to execute it. </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While facing the tree you can raise your bow above your tether and bridge, while pirouetting clockwise on the platform; this is my least favorite option. </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My preferred method is to take my right arm and shoulder, slide it under my tether, the slowly slide my feet around in little steps so I am full supported by the tether and can easily maintain good, fully-supported form. This turns a difficult scenario into a strong, confident shot experience.</a:t>
            </a:r>
          </a:p>
        </p:txBody>
      </p:sp>
      <p:sp>
        <p:nvSpPr>
          <p:cNvPr id="6" name="Arrow: Chevron 5">
            <a:extLst>
              <a:ext uri="{FF2B5EF4-FFF2-40B4-BE49-F238E27FC236}">
                <a16:creationId xmlns:a16="http://schemas.microsoft.com/office/drawing/2014/main" id="{08D845AB-2E29-45AC-84B6-27086B72FEBF}"/>
              </a:ext>
            </a:extLst>
          </p:cNvPr>
          <p:cNvSpPr/>
          <p:nvPr/>
        </p:nvSpPr>
        <p:spPr>
          <a:xfrm>
            <a:off x="3474720" y="-20913"/>
            <a:ext cx="1335383"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92BC88B-B213-4A2C-8099-C7F6EAE7547D}"/>
              </a:ext>
            </a:extLst>
          </p:cNvPr>
          <p:cNvGrpSpPr/>
          <p:nvPr/>
        </p:nvGrpSpPr>
        <p:grpSpPr>
          <a:xfrm>
            <a:off x="2862658" y="2773760"/>
            <a:ext cx="2308324" cy="2308324"/>
            <a:chOff x="2687690" y="2710264"/>
            <a:chExt cx="2433235" cy="2433235"/>
          </a:xfrm>
        </p:grpSpPr>
        <p:sp>
          <p:nvSpPr>
            <p:cNvPr id="5" name="Oval 4">
              <a:extLst>
                <a:ext uri="{FF2B5EF4-FFF2-40B4-BE49-F238E27FC236}">
                  <a16:creationId xmlns:a16="http://schemas.microsoft.com/office/drawing/2014/main" id="{10AF638B-B6F5-47F4-ABEB-A1312F0BAB30}"/>
                </a:ext>
              </a:extLst>
            </p:cNvPr>
            <p:cNvSpPr/>
            <p:nvPr/>
          </p:nvSpPr>
          <p:spPr>
            <a:xfrm>
              <a:off x="2687690" y="2710264"/>
              <a:ext cx="2433235" cy="2433235"/>
            </a:xfrm>
            <a:prstGeom prst="ellipse">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white, table, holding, photo&#10;&#10;Description automatically generated">
              <a:extLst>
                <a:ext uri="{FF2B5EF4-FFF2-40B4-BE49-F238E27FC236}">
                  <a16:creationId xmlns:a16="http://schemas.microsoft.com/office/drawing/2014/main" id="{2DE1E489-0506-4483-8AF8-C18586CBBA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29396" y="2772157"/>
              <a:ext cx="2186992" cy="2259892"/>
            </a:xfrm>
            <a:prstGeom prst="rect">
              <a:avLst/>
            </a:prstGeom>
            <a:ln>
              <a:noFill/>
            </a:ln>
          </p:spPr>
        </p:pic>
      </p:grpSp>
      <p:sp>
        <p:nvSpPr>
          <p:cNvPr id="13" name="Isosceles Triangle 12">
            <a:extLst>
              <a:ext uri="{FF2B5EF4-FFF2-40B4-BE49-F238E27FC236}">
                <a16:creationId xmlns:a16="http://schemas.microsoft.com/office/drawing/2014/main" id="{2F5B4F8A-D6DB-4082-BDF7-0BB284F73D7F}"/>
              </a:ext>
            </a:extLst>
          </p:cNvPr>
          <p:cNvSpPr/>
          <p:nvPr/>
        </p:nvSpPr>
        <p:spPr>
          <a:xfrm rot="16200000">
            <a:off x="3808842" y="3380519"/>
            <a:ext cx="1575473" cy="1094805"/>
          </a:xfrm>
          <a:prstGeom prst="triangle">
            <a:avLst/>
          </a:prstGeom>
          <a:gradFill flip="none" rotWithShape="1">
            <a:gsLst>
              <a:gs pos="0">
                <a:schemeClr val="accent1">
                  <a:lumMod val="5000"/>
                  <a:lumOff val="95000"/>
                  <a:alpha val="0"/>
                </a:schemeClr>
              </a:gs>
              <a:gs pos="65000">
                <a:srgbClr val="FF0000">
                  <a:alpha val="5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8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0" y="-1"/>
            <a:ext cx="9144000" cy="514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Lato" panose="020F0502020204030203" pitchFamily="34" charset="0"/>
              <a:cs typeface="Lato" panose="020F0502020204030203" pitchFamily="34" charset="0"/>
            </a:endParaRPr>
          </a:p>
        </p:txBody>
      </p:sp>
      <p:pic>
        <p:nvPicPr>
          <p:cNvPr id="17" name="Рисунок 16"/>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0" y="-2"/>
            <a:ext cx="9144000" cy="5143501"/>
          </a:xfrm>
        </p:spPr>
      </p:pic>
      <p:grpSp>
        <p:nvGrpSpPr>
          <p:cNvPr id="27" name="Group 26">
            <a:extLst>
              <a:ext uri="{FF2B5EF4-FFF2-40B4-BE49-F238E27FC236}">
                <a16:creationId xmlns:a16="http://schemas.microsoft.com/office/drawing/2014/main" id="{9FE54E39-5385-4E96-939E-9C4D2E2D3F1F}"/>
              </a:ext>
            </a:extLst>
          </p:cNvPr>
          <p:cNvGrpSpPr/>
          <p:nvPr/>
        </p:nvGrpSpPr>
        <p:grpSpPr>
          <a:xfrm>
            <a:off x="303704" y="230308"/>
            <a:ext cx="4268296" cy="4682884"/>
            <a:chOff x="303704" y="230308"/>
            <a:chExt cx="4268296" cy="4682884"/>
          </a:xfrm>
        </p:grpSpPr>
        <p:sp>
          <p:nvSpPr>
            <p:cNvPr id="24" name="Rectangle 23">
              <a:extLst>
                <a:ext uri="{FF2B5EF4-FFF2-40B4-BE49-F238E27FC236}">
                  <a16:creationId xmlns:a16="http://schemas.microsoft.com/office/drawing/2014/main" id="{0B638DAF-9E33-4EFE-874F-2C76108B4F83}"/>
                </a:ext>
              </a:extLst>
            </p:cNvPr>
            <p:cNvSpPr/>
            <p:nvPr/>
          </p:nvSpPr>
          <p:spPr>
            <a:xfrm>
              <a:off x="303704" y="230308"/>
              <a:ext cx="4268296" cy="4682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EC4046-1F7D-4733-86D2-260AE255DEE8}"/>
                </a:ext>
              </a:extLst>
            </p:cNvPr>
            <p:cNvSpPr txBox="1"/>
            <p:nvPr/>
          </p:nvSpPr>
          <p:spPr>
            <a:xfrm>
              <a:off x="424842" y="402321"/>
              <a:ext cx="4026019" cy="908385"/>
            </a:xfrm>
            <a:prstGeom prst="rect">
              <a:avLst/>
            </a:prstGeom>
            <a:noFill/>
          </p:spPr>
          <p:txBody>
            <a:bodyPr wrap="square" lIns="36000" tIns="36000" rIns="36000" bIns="0" rtlCol="0">
              <a:spAutoFit/>
            </a:bodyPr>
            <a:lstStyle/>
            <a:p>
              <a:pPr algn="ctr">
                <a:lnSpc>
                  <a:spcPts val="3400"/>
                </a:lnSpc>
              </a:pPr>
              <a:r>
                <a:rPr lang="en-US" sz="2800" spc="300" dirty="0">
                  <a:solidFill>
                    <a:schemeClr val="accent3">
                      <a:lumMod val="75000"/>
                    </a:schemeClr>
                  </a:solidFill>
                  <a:latin typeface="Franklin Gothic Heavy" panose="020B0903020102020204" pitchFamily="34" charset="0"/>
                </a:rPr>
                <a:t>MOST</a:t>
              </a:r>
              <a:r>
                <a:rPr lang="en-US" sz="3600" dirty="0">
                  <a:solidFill>
                    <a:schemeClr val="accent6">
                      <a:lumMod val="75000"/>
                    </a:schemeClr>
                  </a:solidFill>
                  <a:latin typeface="Franklin Gothic Heavy" panose="020B0903020102020204" pitchFamily="34" charset="0"/>
                </a:rPr>
                <a:t> ACCOMMODATING</a:t>
              </a:r>
            </a:p>
          </p:txBody>
        </p:sp>
        <p:sp>
          <p:nvSpPr>
            <p:cNvPr id="26" name="TextBox 25">
              <a:extLst>
                <a:ext uri="{FF2B5EF4-FFF2-40B4-BE49-F238E27FC236}">
                  <a16:creationId xmlns:a16="http://schemas.microsoft.com/office/drawing/2014/main" id="{0147E397-792B-4289-8FF0-DD0B4B4665C2}"/>
                </a:ext>
              </a:extLst>
            </p:cNvPr>
            <p:cNvSpPr txBox="1"/>
            <p:nvPr/>
          </p:nvSpPr>
          <p:spPr>
            <a:xfrm>
              <a:off x="524651" y="1357848"/>
              <a:ext cx="3826400" cy="3416320"/>
            </a:xfrm>
            <a:prstGeom prst="rect">
              <a:avLst/>
            </a:prstGeom>
            <a:noFill/>
          </p:spPr>
          <p:txBody>
            <a:bodyPr wrap="square" rtlCol="0">
              <a:spAutoFit/>
            </a:bodyPr>
            <a:lstStyle/>
            <a:p>
              <a:r>
                <a:rPr lang="en-US" sz="1600" dirty="0">
                  <a:solidFill>
                    <a:schemeClr val="bg1"/>
                  </a:solidFill>
                </a:rPr>
                <a:t>The tree saddle system is also the most accommodating of the widest variety of trees – from skinny, to branchy to leaning or split. With a saddle you can pick the best tree to kill a buck from, as opposed to the best tree you can use your climber or hang-on in.</a:t>
              </a:r>
            </a:p>
            <a:p>
              <a:endParaRPr lang="en-US" sz="800" dirty="0">
                <a:solidFill>
                  <a:schemeClr val="bg1"/>
                </a:solidFill>
              </a:endParaRPr>
            </a:p>
            <a:p>
              <a:r>
                <a:rPr lang="en-US" sz="1600" dirty="0">
                  <a:solidFill>
                    <a:schemeClr val="bg1"/>
                  </a:solidFill>
                </a:rPr>
                <a:t>And, just so we cover it off at the beginning, saddle hunting isn’t binary, you can still use all your other elevated methods as well if you like. Saddle hunting just puts one more extremely effective option in your quiver of tools.</a:t>
              </a:r>
            </a:p>
          </p:txBody>
        </p:sp>
      </p:grpSp>
    </p:spTree>
    <p:extLst>
      <p:ext uri="{BB962C8B-B14F-4D97-AF65-F5344CB8AC3E}">
        <p14:creationId xmlns:p14="http://schemas.microsoft.com/office/powerpoint/2010/main" val="404560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8446" y="0"/>
            <a:ext cx="916244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people in a forest&#10;&#10;Description automatically generated">
            <a:extLst>
              <a:ext uri="{FF2B5EF4-FFF2-40B4-BE49-F238E27FC236}">
                <a16:creationId xmlns:a16="http://schemas.microsoft.com/office/drawing/2014/main" id="{A4799003-4467-4376-A4DF-9A80E508691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55140" y="1"/>
            <a:ext cx="3007306" cy="5143500"/>
          </a:xfrm>
          <a:prstGeom prst="rect">
            <a:avLst/>
          </a:prstGeom>
          <a:solidFill>
            <a:schemeClr val="tx1"/>
          </a:solidFill>
        </p:spPr>
      </p:pic>
      <p:sp>
        <p:nvSpPr>
          <p:cNvPr id="12" name="Arrow: Chevron 11">
            <a:extLst>
              <a:ext uri="{FF2B5EF4-FFF2-40B4-BE49-F238E27FC236}">
                <a16:creationId xmlns:a16="http://schemas.microsoft.com/office/drawing/2014/main" id="{6259EE7B-456B-4EA6-BF5A-92889413F908}"/>
              </a:ext>
            </a:extLst>
          </p:cNvPr>
          <p:cNvSpPr/>
          <p:nvPr/>
        </p:nvSpPr>
        <p:spPr>
          <a:xfrm flipH="1">
            <a:off x="5548744" y="-30082"/>
            <a:ext cx="1226127" cy="5173581"/>
          </a:xfrm>
          <a:prstGeom prst="chevron">
            <a:avLst>
              <a:gd name="adj" fmla="val 48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369FE7B-58A8-405E-BD2D-B3E3D989C14E}"/>
              </a:ext>
            </a:extLst>
          </p:cNvPr>
          <p:cNvSpPr txBox="1"/>
          <p:nvPr/>
        </p:nvSpPr>
        <p:spPr>
          <a:xfrm>
            <a:off x="196768" y="1396110"/>
            <a:ext cx="5173625" cy="3527312"/>
          </a:xfrm>
          <a:prstGeom prst="rect">
            <a:avLst/>
          </a:prstGeom>
          <a:noFill/>
        </p:spPr>
        <p:txBody>
          <a:bodyPr wrap="square" rtlCol="0">
            <a:spAutoFit/>
          </a:bodyPr>
          <a:lstStyle/>
          <a:p>
            <a:pPr>
              <a:lnSpc>
                <a:spcPct val="107000"/>
              </a:lnSpc>
              <a:spcAft>
                <a:spcPts val="800"/>
              </a:spcAft>
            </a:pPr>
            <a:r>
              <a:rPr lang="en-US" sz="1450" dirty="0">
                <a:solidFill>
                  <a:schemeClr val="bg1"/>
                </a:solidFill>
                <a:latin typeface="Calibri" panose="020F0502020204030204" pitchFamily="34" charset="0"/>
                <a:ea typeface="Calibri" panose="020F0502020204030204" pitchFamily="34" charset="0"/>
                <a:cs typeface="Times New Roman" panose="02020603050405020304" pitchFamily="18" charset="0"/>
              </a:rPr>
              <a:t>Now is the perfect time to order your saddle, sticks and associated gear. First, many saddles and the best sticks were on back order most of last year. You want to ensure you have plenty of time to choose your ideal gear mix, get it ordered and on the way so you can familiarize yourself with all aspects of it – and most importantly – develop your own specific climbing procedure. </a:t>
            </a:r>
          </a:p>
          <a:p>
            <a:pPr>
              <a:lnSpc>
                <a:spcPct val="107000"/>
              </a:lnSpc>
              <a:spcAft>
                <a:spcPts val="800"/>
              </a:spcAft>
            </a:pPr>
            <a:r>
              <a:rPr lang="en-US" sz="145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is best done during the warmer months where you can practice your complete climb up, gear setup at height, and the climb back down, so you know what feels comfortable, consistent and safe. It’s going to take multiple trips up and down to completely familiarize yourself, so you can confidently setup in darkness. You can also practice all the various shot executions, so when that dream buck appears, you execute flawlessly at the moment of truth. </a:t>
            </a:r>
          </a:p>
        </p:txBody>
      </p:sp>
      <p:grpSp>
        <p:nvGrpSpPr>
          <p:cNvPr id="3" name="Group 2">
            <a:extLst>
              <a:ext uri="{FF2B5EF4-FFF2-40B4-BE49-F238E27FC236}">
                <a16:creationId xmlns:a16="http://schemas.microsoft.com/office/drawing/2014/main" id="{F54C3AB0-56F8-4B1B-9BE0-8A71ED06DFBB}"/>
              </a:ext>
            </a:extLst>
          </p:cNvPr>
          <p:cNvGrpSpPr/>
          <p:nvPr/>
        </p:nvGrpSpPr>
        <p:grpSpPr>
          <a:xfrm>
            <a:off x="196769" y="230433"/>
            <a:ext cx="5640405" cy="979405"/>
            <a:chOff x="196769" y="230433"/>
            <a:chExt cx="5640405" cy="979405"/>
          </a:xfrm>
        </p:grpSpPr>
        <p:sp>
          <p:nvSpPr>
            <p:cNvPr id="6" name="TextBox 5">
              <a:extLst>
                <a:ext uri="{FF2B5EF4-FFF2-40B4-BE49-F238E27FC236}">
                  <a16:creationId xmlns:a16="http://schemas.microsoft.com/office/drawing/2014/main" id="{48524ED4-768E-4B74-9C5E-FCC09F63FF74}"/>
                </a:ext>
              </a:extLst>
            </p:cNvPr>
            <p:cNvSpPr txBox="1"/>
            <p:nvPr/>
          </p:nvSpPr>
          <p:spPr>
            <a:xfrm>
              <a:off x="196769" y="230433"/>
              <a:ext cx="5640405" cy="651905"/>
            </a:xfrm>
            <a:prstGeom prst="rect">
              <a:avLst/>
            </a:prstGeom>
            <a:noFill/>
          </p:spPr>
          <p:txBody>
            <a:bodyPr wrap="square" lIns="36000" tIns="36000" rIns="36000" bIns="0" rtlCol="0">
              <a:spAutoFit/>
            </a:bodyPr>
            <a:lstStyle/>
            <a:p>
              <a:pPr>
                <a:lnSpc>
                  <a:spcPts val="4800"/>
                </a:lnSpc>
              </a:pPr>
              <a:r>
                <a:rPr lang="en-US" sz="4000" dirty="0">
                  <a:solidFill>
                    <a:schemeClr val="accent6">
                      <a:lumMod val="75000"/>
                    </a:schemeClr>
                  </a:solidFill>
                  <a:latin typeface="Franklin Gothic Heavy" panose="020B0903020102020204" pitchFamily="34" charset="0"/>
                </a:rPr>
                <a:t>Tying it All Together:</a:t>
              </a:r>
            </a:p>
          </p:txBody>
        </p:sp>
        <p:sp>
          <p:nvSpPr>
            <p:cNvPr id="2" name="TextBox 1">
              <a:extLst>
                <a:ext uri="{FF2B5EF4-FFF2-40B4-BE49-F238E27FC236}">
                  <a16:creationId xmlns:a16="http://schemas.microsoft.com/office/drawing/2014/main" id="{DDAD1F97-3A56-4F5F-B5DB-CDD2329C4718}"/>
                </a:ext>
              </a:extLst>
            </p:cNvPr>
            <p:cNvSpPr txBox="1"/>
            <p:nvPr/>
          </p:nvSpPr>
          <p:spPr>
            <a:xfrm>
              <a:off x="196769" y="840506"/>
              <a:ext cx="5083508" cy="369332"/>
            </a:xfrm>
            <a:prstGeom prst="rect">
              <a:avLst/>
            </a:prstGeom>
            <a:noFill/>
          </p:spPr>
          <p:txBody>
            <a:bodyPr wrap="none" rtlCol="0">
              <a:spAutoFit/>
            </a:bodyPr>
            <a:lstStyle/>
            <a:p>
              <a:r>
                <a:rPr lang="en-US" b="1" dirty="0">
                  <a:solidFill>
                    <a:schemeClr val="bg1"/>
                  </a:solidFill>
                </a:rPr>
                <a:t>Developing YOUR gear list and climbing procedure. </a:t>
              </a:r>
              <a:endParaRPr lang="en-US" dirty="0">
                <a:solidFill>
                  <a:schemeClr val="bg1"/>
                </a:solidFill>
              </a:endParaRPr>
            </a:p>
          </p:txBody>
        </p:sp>
      </p:grpSp>
    </p:spTree>
    <p:extLst>
      <p:ext uri="{BB962C8B-B14F-4D97-AF65-F5344CB8AC3E}">
        <p14:creationId xmlns:p14="http://schemas.microsoft.com/office/powerpoint/2010/main" val="184835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25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ree&#10;&#10;Description automatically generated">
            <a:extLst>
              <a:ext uri="{FF2B5EF4-FFF2-40B4-BE49-F238E27FC236}">
                <a16:creationId xmlns:a16="http://schemas.microsoft.com/office/drawing/2014/main" id="{F9BFBF6E-EE10-42DB-8744-964BD7521B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25188"/>
            <a:ext cx="9163743" cy="5368688"/>
          </a:xfrm>
          <a:prstGeom prst="rect">
            <a:avLst/>
          </a:prstGeom>
        </p:spPr>
      </p:pic>
      <p:sp>
        <p:nvSpPr>
          <p:cNvPr id="16" name="Flowchart: Process 15">
            <a:extLst>
              <a:ext uri="{FF2B5EF4-FFF2-40B4-BE49-F238E27FC236}">
                <a16:creationId xmlns:a16="http://schemas.microsoft.com/office/drawing/2014/main" id="{BF83007B-B187-4379-9169-0AFB32B071A8}"/>
              </a:ext>
            </a:extLst>
          </p:cNvPr>
          <p:cNvSpPr/>
          <p:nvPr/>
        </p:nvSpPr>
        <p:spPr>
          <a:xfrm>
            <a:off x="0" y="-225188"/>
            <a:ext cx="9163744" cy="5368688"/>
          </a:xfrm>
          <a:prstGeom prst="flowChartProcess">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A51BC70-9A4C-4E0F-830C-F41EC08E0D4C}"/>
              </a:ext>
            </a:extLst>
          </p:cNvPr>
          <p:cNvGrpSpPr/>
          <p:nvPr/>
        </p:nvGrpSpPr>
        <p:grpSpPr>
          <a:xfrm>
            <a:off x="4462818" y="224393"/>
            <a:ext cx="4224061" cy="4476633"/>
            <a:chOff x="5263705" y="1096203"/>
            <a:chExt cx="3559652" cy="3983949"/>
          </a:xfrm>
        </p:grpSpPr>
        <p:sp>
          <p:nvSpPr>
            <p:cNvPr id="4" name="Rectangle 3">
              <a:extLst>
                <a:ext uri="{FF2B5EF4-FFF2-40B4-BE49-F238E27FC236}">
                  <a16:creationId xmlns:a16="http://schemas.microsoft.com/office/drawing/2014/main" id="{34A0C3D7-EBCD-4427-AEB3-A50036A4487F}"/>
                </a:ext>
              </a:extLst>
            </p:cNvPr>
            <p:cNvSpPr/>
            <p:nvPr/>
          </p:nvSpPr>
          <p:spPr>
            <a:xfrm>
              <a:off x="5263705" y="1096203"/>
              <a:ext cx="3559652" cy="3983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0BD012-AB10-47E0-A2D2-6D8E0A76A45F}"/>
                </a:ext>
              </a:extLst>
            </p:cNvPr>
            <p:cNvGrpSpPr/>
            <p:nvPr/>
          </p:nvGrpSpPr>
          <p:grpSpPr>
            <a:xfrm>
              <a:off x="5314864" y="1323961"/>
              <a:ext cx="3508493" cy="3682249"/>
              <a:chOff x="151156" y="186277"/>
              <a:chExt cx="3508493" cy="3682249"/>
            </a:xfrm>
          </p:grpSpPr>
          <p:sp>
            <p:nvSpPr>
              <p:cNvPr id="10" name="TextBox 9"/>
              <p:cNvSpPr txBox="1"/>
              <p:nvPr/>
            </p:nvSpPr>
            <p:spPr>
              <a:xfrm>
                <a:off x="151156" y="186277"/>
                <a:ext cx="3508493" cy="945363"/>
              </a:xfrm>
              <a:prstGeom prst="rect">
                <a:avLst/>
              </a:prstGeom>
              <a:noFill/>
            </p:spPr>
            <p:txBody>
              <a:bodyPr wrap="square" lIns="36000" tIns="36000" rIns="36000" bIns="0" rtlCol="0">
                <a:spAutoFit/>
              </a:bodyPr>
              <a:lstStyle/>
              <a:p>
                <a:pPr algn="ctr">
                  <a:lnSpc>
                    <a:spcPts val="4000"/>
                  </a:lnSpc>
                </a:pPr>
                <a:r>
                  <a:rPr lang="en-US" sz="4000" dirty="0">
                    <a:solidFill>
                      <a:schemeClr val="accent6">
                        <a:lumMod val="75000"/>
                      </a:schemeClr>
                    </a:solidFill>
                    <a:latin typeface="Franklin Gothic Heavy" panose="020B0903020102020204" pitchFamily="34" charset="0"/>
                  </a:rPr>
                  <a:t>Putting it</a:t>
                </a:r>
              </a:p>
              <a:p>
                <a:pPr algn="ctr">
                  <a:lnSpc>
                    <a:spcPts val="4000"/>
                  </a:lnSpc>
                </a:pPr>
                <a:r>
                  <a:rPr lang="en-US" sz="4000" dirty="0">
                    <a:solidFill>
                      <a:schemeClr val="accent6">
                        <a:lumMod val="75000"/>
                      </a:schemeClr>
                    </a:solidFill>
                    <a:latin typeface="Franklin Gothic Heavy" panose="020B0903020102020204" pitchFamily="34" charset="0"/>
                  </a:rPr>
                  <a:t>To The Test</a:t>
                </a:r>
              </a:p>
            </p:txBody>
          </p:sp>
          <p:cxnSp>
            <p:nvCxnSpPr>
              <p:cNvPr id="11" name="Прямая соединительная линия 10"/>
              <p:cNvCxnSpPr/>
              <p:nvPr/>
            </p:nvCxnSpPr>
            <p:spPr>
              <a:xfrm>
                <a:off x="1087735" y="1246421"/>
                <a:ext cx="158417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C79165-250D-44B3-9767-68B8DE9EB731}"/>
                  </a:ext>
                </a:extLst>
              </p:cNvPr>
              <p:cNvSpPr txBox="1"/>
              <p:nvPr/>
            </p:nvSpPr>
            <p:spPr>
              <a:xfrm>
                <a:off x="300095" y="1360767"/>
                <a:ext cx="3159456" cy="2507759"/>
              </a:xfrm>
              <a:prstGeom prst="rect">
                <a:avLst/>
              </a:prstGeom>
              <a:noFill/>
              <a:ln>
                <a:noFill/>
              </a:ln>
            </p:spPr>
            <p:txBody>
              <a:bodyPr wrap="square" rtlCol="0">
                <a:spAutoFit/>
              </a:bodyPr>
              <a:lstStyle/>
              <a:p>
                <a:pPr>
                  <a:lnSpc>
                    <a:spcPct val="107000"/>
                  </a:lnSpc>
                  <a:spcAft>
                    <a:spcPts val="800"/>
                  </a:spcAft>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is also the stage when you will be getting in what my friend Greg Godfrey from G2 Outdoors and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Tethrd</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calls “saddle shape”.</a:t>
                </a:r>
              </a:p>
              <a:p>
                <a:pPr>
                  <a:lnSpc>
                    <a:spcPct val="107000"/>
                  </a:lnSpc>
                  <a:spcAft>
                    <a:spcPts val="800"/>
                  </a:spcAft>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It’s another way of saying that this system isn’t like climbing up a ladder stand at your friend’s – you have to make this system and the associated gear </a:t>
                </a:r>
                <a:r>
                  <a:rPr lang="en-US" sz="1600">
                    <a:solidFill>
                      <a:schemeClr val="bg1"/>
                    </a:solidFill>
                    <a:latin typeface="Calibri" panose="020F0502020204030204" pitchFamily="34" charset="0"/>
                    <a:ea typeface="Calibri" panose="020F0502020204030204" pitchFamily="34" charset="0"/>
                    <a:cs typeface="Times New Roman" panose="02020603050405020304" pitchFamily="18" charset="0"/>
                  </a:rPr>
                  <a:t>you choose,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work best for you and your particular setup, bow, crossbow or gun. </a:t>
                </a:r>
              </a:p>
            </p:txBody>
          </p:sp>
        </p:grpSp>
      </p:grpSp>
      <p:pic>
        <p:nvPicPr>
          <p:cNvPr id="14" name="Picture 13">
            <a:extLst>
              <a:ext uri="{FF2B5EF4-FFF2-40B4-BE49-F238E27FC236}">
                <a16:creationId xmlns:a16="http://schemas.microsoft.com/office/drawing/2014/main" id="{D0D28725-1C59-4A39-AFA5-E717A5B1465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53107" y="271528"/>
            <a:ext cx="2952998" cy="4429498"/>
          </a:xfrm>
          <a:prstGeom prst="rect">
            <a:avLst/>
          </a:prstGeom>
          <a:effectLst>
            <a:outerShdw blurRad="50800" dist="63500" dir="2700000" algn="tl" rotWithShape="0">
              <a:prstClr val="black">
                <a:alpha val="20000"/>
              </a:prstClr>
            </a:outerShdw>
          </a:effectLst>
        </p:spPr>
      </p:pic>
    </p:spTree>
    <p:extLst>
      <p:ext uri="{BB962C8B-B14F-4D97-AF65-F5344CB8AC3E}">
        <p14:creationId xmlns:p14="http://schemas.microsoft.com/office/powerpoint/2010/main" val="29939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a:stretch/>
        </p:blipFill>
        <p:spPr>
          <a:xfrm>
            <a:off x="3537193" y="448096"/>
            <a:ext cx="5725067" cy="4383765"/>
          </a:xfrm>
        </p:spPr>
      </p:pic>
      <p:sp>
        <p:nvSpPr>
          <p:cNvPr id="5" name="Прямоугольник 4"/>
          <p:cNvSpPr/>
          <p:nvPr/>
        </p:nvSpPr>
        <p:spPr>
          <a:xfrm>
            <a:off x="-11321" y="0"/>
            <a:ext cx="358308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0F7F90E-5B9A-40F2-86B2-2B5274AC241B}"/>
              </a:ext>
            </a:extLst>
          </p:cNvPr>
          <p:cNvGrpSpPr/>
          <p:nvPr/>
        </p:nvGrpSpPr>
        <p:grpSpPr>
          <a:xfrm>
            <a:off x="40943" y="425351"/>
            <a:ext cx="3530817" cy="4484002"/>
            <a:chOff x="40943" y="340519"/>
            <a:chExt cx="3530817" cy="4484002"/>
          </a:xfrm>
        </p:grpSpPr>
        <p:sp>
          <p:nvSpPr>
            <p:cNvPr id="6" name="TextBox 5"/>
            <p:cNvSpPr txBox="1"/>
            <p:nvPr/>
          </p:nvSpPr>
          <p:spPr>
            <a:xfrm>
              <a:off x="276461" y="340519"/>
              <a:ext cx="2916080" cy="1575234"/>
            </a:xfrm>
            <a:prstGeom prst="rect">
              <a:avLst/>
            </a:prstGeom>
            <a:noFill/>
          </p:spPr>
          <p:txBody>
            <a:bodyPr wrap="square" lIns="36000" tIns="36000" rIns="36000" bIns="0" rtlCol="0">
              <a:spAutoFit/>
            </a:bodyPr>
            <a:lstStyle/>
            <a:p>
              <a:pPr>
                <a:lnSpc>
                  <a:spcPts val="4000"/>
                </a:lnSpc>
              </a:pPr>
              <a:r>
                <a:rPr lang="en-US" sz="4000" dirty="0">
                  <a:solidFill>
                    <a:schemeClr val="accent6">
                      <a:lumMod val="75000"/>
                    </a:schemeClr>
                  </a:solidFill>
                  <a:latin typeface="Franklin Gothic Heavy" panose="020B0903020102020204" pitchFamily="34" charset="0"/>
                </a:rPr>
                <a:t>Other ESSENTIAL Gear</a:t>
              </a:r>
            </a:p>
          </p:txBody>
        </p:sp>
        <p:sp>
          <p:nvSpPr>
            <p:cNvPr id="9" name="TextBox 8"/>
            <p:cNvSpPr txBox="1"/>
            <p:nvPr/>
          </p:nvSpPr>
          <p:spPr>
            <a:xfrm>
              <a:off x="40943" y="2109226"/>
              <a:ext cx="3530817" cy="2715295"/>
            </a:xfrm>
            <a:prstGeom prst="rect">
              <a:avLst/>
            </a:prstGeom>
            <a:noFill/>
          </p:spPr>
          <p:txBody>
            <a:bodyPr wrap="square" rtlCol="0">
              <a:spAutoFit/>
            </a:bodyPr>
            <a:lstStyle/>
            <a:p>
              <a:pPr marL="227013" marR="0" lvl="0" indent="-227013">
                <a:lnSpc>
                  <a:spcPct val="107000"/>
                </a:lnSpc>
                <a:spcBef>
                  <a:spcPts val="0"/>
                </a:spcBef>
                <a:spcAft>
                  <a:spcPts val="0"/>
                </a:spcAft>
                <a:buFont typeface="Symbol" panose="05050102010706020507" pitchFamily="18" charset="2"/>
                <a:buChar char=""/>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Small grappling hook </a:t>
              </a:r>
            </a:p>
            <a:p>
              <a:pPr marL="227013" marR="0" lvl="0" indent="-227013">
                <a:lnSpc>
                  <a:spcPct val="107000"/>
                </a:lnSpc>
                <a:spcBef>
                  <a:spcPts val="0"/>
                </a:spcBef>
                <a:spcAft>
                  <a:spcPts val="0"/>
                </a:spcAft>
                <a:buFont typeface="Symbol" panose="05050102010706020507" pitchFamily="18" charset="2"/>
                <a:buChar char=""/>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Hero Clips</a:t>
              </a:r>
            </a:p>
            <a:p>
              <a:pPr marL="227013" marR="0" lvl="0" indent="-227013">
                <a:lnSpc>
                  <a:spcPct val="107000"/>
                </a:lnSpc>
                <a:spcBef>
                  <a:spcPts val="0"/>
                </a:spcBef>
                <a:spcAft>
                  <a:spcPts val="0"/>
                </a:spcAft>
                <a:buFont typeface="Symbol" panose="05050102010706020507" pitchFamily="18" charset="2"/>
                <a:buChar char=""/>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Aero Hunter Molly Accessory clips</a:t>
              </a:r>
            </a:p>
            <a:p>
              <a:pPr marL="227013" marR="0" lvl="0" indent="-227013">
                <a:lnSpc>
                  <a:spcPct val="107000"/>
                </a:lnSpc>
                <a:spcBef>
                  <a:spcPts val="0"/>
                </a:spcBef>
                <a:spcAft>
                  <a:spcPts val="0"/>
                </a:spcAft>
                <a:buFont typeface="Symbol" panose="05050102010706020507" pitchFamily="18" charset="2"/>
                <a:buChar char=""/>
              </a:pP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Ropeman</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a:t>
              </a:r>
            </a:p>
            <a:p>
              <a:pPr marL="227013" marR="0" lvl="0" indent="-227013">
                <a:lnSpc>
                  <a:spcPct val="107000"/>
                </a:lnSpc>
                <a:spcBef>
                  <a:spcPts val="0"/>
                </a:spcBef>
                <a:spcAft>
                  <a:spcPts val="0"/>
                </a:spcAft>
                <a:buFont typeface="Symbol" panose="05050102010706020507" pitchFamily="18" charset="2"/>
                <a:buChar char=""/>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Spare Carabiners </a:t>
              </a:r>
            </a:p>
            <a:p>
              <a:pPr marL="227013" marR="0" lvl="0" indent="-227013">
                <a:lnSpc>
                  <a:spcPct val="107000"/>
                </a:lnSpc>
                <a:spcBef>
                  <a:spcPts val="0"/>
                </a:spcBef>
                <a:spcAft>
                  <a:spcPts val="0"/>
                </a:spcAft>
                <a:buFont typeface="Symbol" panose="05050102010706020507" pitchFamily="18" charset="2"/>
                <a:buChar char=""/>
              </a:pP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Nite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Ize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S-Hooks, Rubber Wire Wraps</a:t>
              </a:r>
            </a:p>
            <a:p>
              <a:pPr marL="227013" indent="-227013">
                <a:lnSpc>
                  <a:spcPct val="107000"/>
                </a:lnSpc>
                <a:buFont typeface="Symbol" panose="05050102010706020507" pitchFamily="18" charset="2"/>
                <a:buChar char=""/>
              </a:pPr>
              <a:r>
                <a:rPr lang="en-US" sz="1600" dirty="0">
                  <a:solidFill>
                    <a:schemeClr val="bg1"/>
                  </a:solidFill>
                  <a:latin typeface="Calibri" panose="020F0502020204030204" pitchFamily="34" charset="0"/>
                  <a:cs typeface="Times New Roman" panose="02020603050405020304" pitchFamily="18" charset="0"/>
                </a:rPr>
                <a:t>Doyle’s </a:t>
              </a:r>
              <a:r>
                <a:rPr lang="en-US" sz="1600" dirty="0" err="1">
                  <a:solidFill>
                    <a:schemeClr val="bg1"/>
                  </a:solidFill>
                  <a:latin typeface="Calibri" panose="020F0502020204030204" pitchFamily="34" charset="0"/>
                  <a:cs typeface="Times New Roman" panose="02020603050405020304" pitchFamily="18" charset="0"/>
                </a:rPr>
                <a:t>Huntin</a:t>
              </a:r>
              <a:r>
                <a:rPr lang="en-US" sz="1600" dirty="0">
                  <a:solidFill>
                    <a:schemeClr val="bg1"/>
                  </a:solidFill>
                  <a:latin typeface="Calibri" panose="020F0502020204030204" pitchFamily="34" charset="0"/>
                  <a:cs typeface="Times New Roman" panose="02020603050405020304" pitchFamily="18" charset="0"/>
                </a:rPr>
                <a:t>’ Hoist</a:t>
              </a:r>
            </a:p>
            <a:p>
              <a:pPr marL="227013" indent="-227013">
                <a:lnSpc>
                  <a:spcPct val="107000"/>
                </a:lnSpc>
                <a:buFont typeface="Symbol" panose="05050102010706020507" pitchFamily="18" charset="2"/>
                <a:buChar char=""/>
              </a:pPr>
              <a:r>
                <a:rPr lang="en-US" sz="1600" dirty="0" err="1">
                  <a:solidFill>
                    <a:schemeClr val="bg1"/>
                  </a:solidFill>
                  <a:latin typeface="Calibri" panose="020F0502020204030204" pitchFamily="34" charset="0"/>
                  <a:cs typeface="Times New Roman" panose="02020603050405020304" pitchFamily="18" charset="0"/>
                </a:rPr>
                <a:t>Tethrd</a:t>
              </a:r>
              <a:r>
                <a:rPr lang="en-US" sz="1600" dirty="0">
                  <a:solidFill>
                    <a:schemeClr val="bg1"/>
                  </a:solidFill>
                  <a:latin typeface="Calibri" panose="020F0502020204030204" pitchFamily="34" charset="0"/>
                  <a:cs typeface="Times New Roman" panose="02020603050405020304" pitchFamily="18" charset="0"/>
                </a:rPr>
                <a:t> HYS Strap</a:t>
              </a:r>
            </a:p>
            <a:p>
              <a:pPr marL="227013" indent="-227013">
                <a:lnSpc>
                  <a:spcPct val="107000"/>
                </a:lnSpc>
                <a:buFont typeface="Symbol" panose="05050102010706020507" pitchFamily="18" charset="2"/>
                <a:buChar char=""/>
              </a:pPr>
              <a:r>
                <a:rPr lang="en-US" sz="1600" dirty="0">
                  <a:solidFill>
                    <a:schemeClr val="bg1"/>
                  </a:solidFill>
                  <a:latin typeface="Calibri" panose="020F0502020204030204" pitchFamily="34" charset="0"/>
                  <a:cs typeface="Times New Roman" panose="02020603050405020304" pitchFamily="18" charset="0"/>
                </a:rPr>
                <a:t>Knee Pads</a:t>
              </a:r>
            </a:p>
            <a:p>
              <a:pPr marL="227013" indent="-227013">
                <a:lnSpc>
                  <a:spcPct val="107000"/>
                </a:lnSpc>
                <a:buFont typeface="Symbol" panose="05050102010706020507" pitchFamily="18" charset="2"/>
                <a:buChar char=""/>
              </a:pPr>
              <a:r>
                <a:rPr lang="en-US" sz="1600" dirty="0">
                  <a:solidFill>
                    <a:schemeClr val="bg1"/>
                  </a:solidFill>
                  <a:latin typeface="Calibri" panose="020F0502020204030204" pitchFamily="34" charset="0"/>
                  <a:cs typeface="Times New Roman" panose="02020603050405020304" pitchFamily="18" charset="0"/>
                </a:rPr>
                <a:t>Stealth Strips &amp; Camo Form Tape</a:t>
              </a:r>
            </a:p>
          </p:txBody>
        </p:sp>
      </p:grpSp>
    </p:spTree>
    <p:extLst>
      <p:ext uri="{BB962C8B-B14F-4D97-AF65-F5344CB8AC3E}">
        <p14:creationId xmlns:p14="http://schemas.microsoft.com/office/powerpoint/2010/main" val="11977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
                                        <p:tgtEl>
                                          <p:spTgt spid="5"/>
                                        </p:tgtEl>
                                      </p:cBhvr>
                                    </p:animEffect>
                                  </p:childTnLst>
                                </p:cTn>
                              </p:par>
                            </p:childTnLst>
                          </p:cTn>
                        </p:par>
                        <p:par>
                          <p:cTn id="8" fill="hold">
                            <p:stCondLst>
                              <p:cond delay="1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51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9992" y="1944607"/>
            <a:ext cx="5774687" cy="3108088"/>
          </a:xfrm>
          <a:prstGeom prst="rect">
            <a:avLst/>
          </a:prstGeom>
        </p:spPr>
      </p:pic>
      <p:pic>
        <p:nvPicPr>
          <p:cNvPr id="19" name="Рисунок 18"/>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p:blipFill>
        <p:spPr>
          <a:xfrm>
            <a:off x="1161325" y="2103166"/>
            <a:ext cx="4032802" cy="2576513"/>
          </a:xfrm>
        </p:spPr>
      </p:pic>
      <p:grpSp>
        <p:nvGrpSpPr>
          <p:cNvPr id="2" name="Group 1">
            <a:extLst>
              <a:ext uri="{FF2B5EF4-FFF2-40B4-BE49-F238E27FC236}">
                <a16:creationId xmlns:a16="http://schemas.microsoft.com/office/drawing/2014/main" id="{292C2C2F-9742-44F4-B968-CD16AAE9FB3F}"/>
              </a:ext>
            </a:extLst>
          </p:cNvPr>
          <p:cNvGrpSpPr/>
          <p:nvPr/>
        </p:nvGrpSpPr>
        <p:grpSpPr>
          <a:xfrm>
            <a:off x="6401475" y="2268092"/>
            <a:ext cx="1295820" cy="2576513"/>
            <a:chOff x="461047" y="191801"/>
            <a:chExt cx="1468677" cy="2920209"/>
          </a:xfrm>
          <a:effectLst>
            <a:outerShdw blurRad="215900" dir="18900000" sy="23000" kx="-1200000" algn="bl" rotWithShape="0">
              <a:prstClr val="black">
                <a:alpha val="15000"/>
              </a:prstClr>
            </a:outerShdw>
          </a:effectLst>
        </p:grpSpPr>
        <p:pic>
          <p:nvPicPr>
            <p:cNvPr id="8" name="Рисунок 22">
              <a:extLst>
                <a:ext uri="{FF2B5EF4-FFF2-40B4-BE49-F238E27FC236}">
                  <a16:creationId xmlns:a16="http://schemas.microsoft.com/office/drawing/2014/main" id="{5DA15CE5-D994-4FA9-84CA-E960CB78D76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61047" y="191801"/>
              <a:ext cx="1468677" cy="2920209"/>
            </a:xfrm>
            <a:prstGeom prst="rect">
              <a:avLst/>
            </a:prstGeom>
          </p:spPr>
        </p:pic>
        <p:pic>
          <p:nvPicPr>
            <p:cNvPr id="9" name="Рисунок 48">
              <a:extLst>
                <a:ext uri="{FF2B5EF4-FFF2-40B4-BE49-F238E27FC236}">
                  <a16:creationId xmlns:a16="http://schemas.microsoft.com/office/drawing/2014/main" id="{09B77EFC-2DA5-465D-86E7-31B8B533ADE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960"/>
            <a:stretch/>
          </p:blipFill>
          <p:spPr>
            <a:xfrm>
              <a:off x="602469" y="610304"/>
              <a:ext cx="1169314" cy="2099108"/>
            </a:xfrm>
            <a:prstGeom prst="rect">
              <a:avLst/>
            </a:prstGeom>
          </p:spPr>
        </p:pic>
      </p:grpSp>
      <p:sp>
        <p:nvSpPr>
          <p:cNvPr id="11" name="TextBox 10">
            <a:extLst>
              <a:ext uri="{FF2B5EF4-FFF2-40B4-BE49-F238E27FC236}">
                <a16:creationId xmlns:a16="http://schemas.microsoft.com/office/drawing/2014/main" id="{141B1FD0-3911-4C6A-9242-0EA4F83F0F15}"/>
              </a:ext>
            </a:extLst>
          </p:cNvPr>
          <p:cNvSpPr txBox="1"/>
          <p:nvPr/>
        </p:nvSpPr>
        <p:spPr>
          <a:xfrm>
            <a:off x="572544" y="165102"/>
            <a:ext cx="8109783" cy="549313"/>
          </a:xfrm>
          <a:prstGeom prst="rect">
            <a:avLst/>
          </a:prstGeom>
          <a:noFill/>
        </p:spPr>
        <p:txBody>
          <a:bodyPr wrap="square" lIns="36000" tIns="36000" rIns="36000" bIns="0" rtlCol="0">
            <a:spAutoFit/>
          </a:bodyPr>
          <a:lstStyle/>
          <a:p>
            <a:pPr>
              <a:lnSpc>
                <a:spcPts val="4000"/>
              </a:lnSpc>
            </a:pPr>
            <a:r>
              <a:rPr lang="en-US" sz="4000" dirty="0">
                <a:solidFill>
                  <a:schemeClr val="accent6">
                    <a:lumMod val="75000"/>
                  </a:schemeClr>
                </a:solidFill>
                <a:latin typeface="Franklin Gothic Heavy" panose="020B0903020102020204" pitchFamily="34" charset="0"/>
              </a:rPr>
              <a:t>Learn More…</a:t>
            </a:r>
          </a:p>
        </p:txBody>
      </p:sp>
      <p:sp>
        <p:nvSpPr>
          <p:cNvPr id="13" name="TextBox 12">
            <a:extLst>
              <a:ext uri="{FF2B5EF4-FFF2-40B4-BE49-F238E27FC236}">
                <a16:creationId xmlns:a16="http://schemas.microsoft.com/office/drawing/2014/main" id="{DB15C600-559C-46EA-A860-8B2A8011F304}"/>
              </a:ext>
            </a:extLst>
          </p:cNvPr>
          <p:cNvSpPr txBox="1"/>
          <p:nvPr/>
        </p:nvSpPr>
        <p:spPr>
          <a:xfrm>
            <a:off x="529469" y="721027"/>
            <a:ext cx="8109783" cy="1031051"/>
          </a:xfrm>
          <a:prstGeom prst="rect">
            <a:avLst/>
          </a:prstGeom>
          <a:noFill/>
        </p:spPr>
        <p:txBody>
          <a:bodyPr wrap="square" rtlCol="0">
            <a:spAutoFit/>
          </a:bodyPr>
          <a:lstStyle>
            <a:defPPr>
              <a:defRPr lang="en-US"/>
            </a:defPPr>
            <a:lvl1pPr>
              <a:defRPr sz="1000" kern="800">
                <a:latin typeface="Ossem Rounded" panose="00000500000000000000" pitchFamily="50" charset="-5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800" cap="none" spc="0" normalizeH="0" baseline="0" noProof="0" dirty="0">
                <a:ln>
                  <a:noFill/>
                </a:ln>
                <a:solidFill>
                  <a:prstClr val="black"/>
                </a:solidFill>
                <a:effectLst/>
                <a:uLnTx/>
                <a:uFillTx/>
                <a:latin typeface="+mn-lt"/>
              </a:rPr>
              <a:t>To see some</a:t>
            </a:r>
            <a:r>
              <a:rPr kumimoji="0" lang="en-US" sz="1400" b="0" i="0" u="none" strike="noStrike" kern="800" cap="none" spc="0" normalizeH="0" noProof="0" dirty="0">
                <a:ln>
                  <a:noFill/>
                </a:ln>
                <a:solidFill>
                  <a:prstClr val="black"/>
                </a:solidFill>
                <a:effectLst/>
                <a:uLnTx/>
                <a:uFillTx/>
                <a:latin typeface="+mn-lt"/>
              </a:rPr>
              <a:t> of the gear I use, how I organize it and how I go about climbing up and down the tree, see the </a:t>
            </a:r>
            <a:r>
              <a:rPr kumimoji="0" lang="en-US" sz="1400" b="1" i="1" u="none" strike="noStrike" kern="800" cap="none" spc="0" normalizeH="0" noProof="0" dirty="0">
                <a:ln>
                  <a:noFill/>
                </a:ln>
                <a:solidFill>
                  <a:prstClr val="black"/>
                </a:solidFill>
                <a:effectLst/>
                <a:uLnTx/>
                <a:uFillTx/>
                <a:latin typeface="+mn-lt"/>
              </a:rPr>
              <a:t>Tree Saddle Demo Climb with Aider Use</a:t>
            </a:r>
            <a:r>
              <a:rPr kumimoji="0" lang="en-US" sz="1400" b="0" i="1" u="none" strike="noStrike" kern="800" cap="none" spc="0" normalizeH="0" noProof="0" dirty="0">
                <a:ln>
                  <a:noFill/>
                </a:ln>
                <a:solidFill>
                  <a:prstClr val="black"/>
                </a:solidFill>
                <a:effectLst/>
                <a:uLnTx/>
                <a:uFillTx/>
                <a:latin typeface="+mn-lt"/>
              </a:rPr>
              <a:t> </a:t>
            </a:r>
            <a:r>
              <a:rPr kumimoji="0" lang="en-US" sz="1400" b="0" u="none" strike="noStrike" kern="800" cap="none" spc="0" normalizeH="0" noProof="0" dirty="0">
                <a:ln>
                  <a:noFill/>
                </a:ln>
                <a:solidFill>
                  <a:prstClr val="black"/>
                </a:solidFill>
                <a:effectLst/>
                <a:uLnTx/>
                <a:uFillTx/>
                <a:latin typeface="+mn-lt"/>
              </a:rPr>
              <a:t>on the Bowhunter TV YouTube page, and go to Bowhunter.com and Bowhuntingmag.com to read specific saddle hunting articles we have posted.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800" cap="none" spc="0" normalizeH="0" noProof="0" dirty="0">
                <a:ln>
                  <a:noFill/>
                </a:ln>
                <a:solidFill>
                  <a:prstClr val="black"/>
                </a:solidFill>
                <a:effectLst/>
                <a:uLnTx/>
                <a:uFillTx/>
                <a:latin typeface="+mn-lt"/>
              </a:rPr>
              <a:t>Also see saddlehunter.com forum, G2 Outdoors, </a:t>
            </a:r>
            <a:r>
              <a:rPr kumimoji="0" lang="en-US" sz="1400" b="0" u="none" strike="noStrike" kern="800" cap="none" spc="0" normalizeH="0" noProof="0" dirty="0" err="1">
                <a:ln>
                  <a:noFill/>
                </a:ln>
                <a:solidFill>
                  <a:prstClr val="black"/>
                </a:solidFill>
                <a:effectLst/>
                <a:uLnTx/>
                <a:uFillTx/>
                <a:latin typeface="+mn-lt"/>
              </a:rPr>
              <a:t>Flinginairos</a:t>
            </a:r>
            <a:r>
              <a:rPr lang="en-US" sz="1400" dirty="0">
                <a:solidFill>
                  <a:prstClr val="black"/>
                </a:solidFill>
                <a:latin typeface="+mn-lt"/>
              </a:rPr>
              <a:t>, Hunt Urban, </a:t>
            </a:r>
            <a:r>
              <a:rPr lang="en-US" sz="1400" dirty="0" err="1">
                <a:solidFill>
                  <a:prstClr val="black"/>
                </a:solidFill>
                <a:latin typeface="+mn-lt"/>
              </a:rPr>
              <a:t>Tethrd</a:t>
            </a:r>
            <a:r>
              <a:rPr lang="en-US" sz="1400" dirty="0">
                <a:solidFill>
                  <a:prstClr val="black"/>
                </a:solidFill>
                <a:latin typeface="+mn-lt"/>
              </a:rPr>
              <a:t> Nation YouTube channels.</a:t>
            </a:r>
            <a:endParaRPr kumimoji="0" lang="en-US" sz="1400" b="0" i="1" u="none" strike="noStrike" kern="800" cap="none" spc="0" normalizeH="0" baseline="0" noProof="0" dirty="0">
              <a:ln>
                <a:noFill/>
              </a:ln>
              <a:solidFill>
                <a:prstClr val="black"/>
              </a:solidFill>
              <a:effectLst/>
              <a:uLnTx/>
              <a:uFillTx/>
              <a:latin typeface="+mn-lt"/>
            </a:endParaRPr>
          </a:p>
        </p:txBody>
      </p:sp>
      <p:sp>
        <p:nvSpPr>
          <p:cNvPr id="16" name="TextBox 15">
            <a:extLst>
              <a:ext uri="{FF2B5EF4-FFF2-40B4-BE49-F238E27FC236}">
                <a16:creationId xmlns:a16="http://schemas.microsoft.com/office/drawing/2014/main" id="{26978FE5-6A23-4715-84FD-1F33421FB1AD}"/>
              </a:ext>
            </a:extLst>
          </p:cNvPr>
          <p:cNvSpPr txBox="1"/>
          <p:nvPr/>
        </p:nvSpPr>
        <p:spPr>
          <a:xfrm>
            <a:off x="9228407" y="4435614"/>
            <a:ext cx="2039543" cy="707886"/>
          </a:xfrm>
          <a:prstGeom prst="rect">
            <a:avLst/>
          </a:prstGeom>
          <a:noFill/>
        </p:spPr>
        <p:txBody>
          <a:bodyPr wrap="square" rtlCol="0">
            <a:spAutoFit/>
          </a:bodyPr>
          <a:lstStyle/>
          <a:p>
            <a:pPr algn="ctr"/>
            <a:r>
              <a:rPr lang="en-US" sz="1000" b="1" dirty="0">
                <a:cs typeface="Lato" panose="020F0502020204030203" pitchFamily="34" charset="0"/>
              </a:rPr>
              <a:t>This presentation is</a:t>
            </a:r>
          </a:p>
          <a:p>
            <a:pPr algn="ctr"/>
            <a:r>
              <a:rPr lang="en-US" sz="1000" b="1" dirty="0">
                <a:cs typeface="Lato" panose="020F0502020204030203" pitchFamily="34" charset="0"/>
              </a:rPr>
              <a:t>Copyrighted </a:t>
            </a:r>
            <a:r>
              <a:rPr lang="en-US" sz="1000" b="1" dirty="0"/>
              <a:t>©2020 Mike Carney</a:t>
            </a:r>
          </a:p>
          <a:p>
            <a:pPr algn="ctr"/>
            <a:r>
              <a:rPr lang="en-US" sz="1000" b="1" dirty="0"/>
              <a:t>All Rights Reserved.</a:t>
            </a:r>
          </a:p>
          <a:p>
            <a:pPr algn="ctr"/>
            <a:endParaRPr lang="en-US" sz="1000" b="1" dirty="0">
              <a:cs typeface="Lato" panose="020F0502020204030203" pitchFamily="34" charset="0"/>
            </a:endParaRPr>
          </a:p>
        </p:txBody>
      </p:sp>
    </p:spTree>
    <p:extLst>
      <p:ext uri="{BB962C8B-B14F-4D97-AF65-F5344CB8AC3E}">
        <p14:creationId xmlns:p14="http://schemas.microsoft.com/office/powerpoint/2010/main" val="4850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erson posing for a picture&#10;&#10;Description automatically generated">
            <a:extLst>
              <a:ext uri="{FF2B5EF4-FFF2-40B4-BE49-F238E27FC236}">
                <a16:creationId xmlns:a16="http://schemas.microsoft.com/office/drawing/2014/main" id="{5407EB3E-B1C5-461A-B249-C8D05ABFAF6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591"/>
          <a:stretch/>
        </p:blipFill>
        <p:spPr>
          <a:xfrm>
            <a:off x="2712410" y="3238575"/>
            <a:ext cx="3621721" cy="2037219"/>
          </a:xfrm>
          <a:custGeom>
            <a:avLst/>
            <a:gdLst>
              <a:gd name="connsiteX0" fmla="*/ 0 w 3764280"/>
              <a:gd name="connsiteY0" fmla="*/ 0 h 5143500"/>
              <a:gd name="connsiteX1" fmla="*/ 3764280 w 3764280"/>
              <a:gd name="connsiteY1" fmla="*/ 0 h 5143500"/>
              <a:gd name="connsiteX2" fmla="*/ 3764280 w 3764280"/>
              <a:gd name="connsiteY2" fmla="*/ 5143500 h 5143500"/>
              <a:gd name="connsiteX3" fmla="*/ 0 w 376428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4280" h="5143500">
                <a:moveTo>
                  <a:pt x="0" y="0"/>
                </a:moveTo>
                <a:lnTo>
                  <a:pt x="3764280" y="0"/>
                </a:lnTo>
                <a:lnTo>
                  <a:pt x="3764280" y="5143500"/>
                </a:lnTo>
                <a:lnTo>
                  <a:pt x="0" y="5143500"/>
                </a:lnTo>
                <a:close/>
              </a:path>
            </a:pathLst>
          </a:custGeom>
          <a:noFill/>
        </p:spPr>
      </p:pic>
      <p:pic>
        <p:nvPicPr>
          <p:cNvPr id="36" name="Рисунок 35"/>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2390960" y="160095"/>
            <a:ext cx="2183130" cy="1455420"/>
          </a:xfrm>
        </p:spPr>
      </p:pic>
      <p:pic>
        <p:nvPicPr>
          <p:cNvPr id="37" name="Рисунок 36"/>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a:stretch/>
        </p:blipFill>
        <p:spPr>
          <a:xfrm>
            <a:off x="4699823" y="160095"/>
            <a:ext cx="2200272" cy="1455420"/>
          </a:xfrm>
        </p:spPr>
      </p:pic>
      <p:pic>
        <p:nvPicPr>
          <p:cNvPr id="38" name="Рисунок 37"/>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r="-57"/>
          <a:stretch/>
        </p:blipFill>
        <p:spPr>
          <a:xfrm>
            <a:off x="7025828" y="160095"/>
            <a:ext cx="2062547" cy="1455420"/>
          </a:xfrm>
        </p:spPr>
      </p:pic>
      <p:pic>
        <p:nvPicPr>
          <p:cNvPr id="39" name="Рисунок 38"/>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82101" y="1699335"/>
            <a:ext cx="2183130" cy="1455420"/>
          </a:xfrm>
        </p:spPr>
      </p:pic>
      <p:pic>
        <p:nvPicPr>
          <p:cNvPr id="41" name="Рисунок 40"/>
          <p:cNvPicPr>
            <a:picLocks noGrp="1" noChangeAspect="1"/>
          </p:cNvPicPr>
          <p:nvPr>
            <p:ph type="pic" sz="quarter" idx="16"/>
          </p:nvPr>
        </p:nvPicPr>
        <p:blipFill rotWithShape="1">
          <a:blip r:embed="rId7" cstate="screen">
            <a:extLst>
              <a:ext uri="{28A0092B-C50C-407E-A947-70E740481C1C}">
                <a14:useLocalDpi xmlns:a14="http://schemas.microsoft.com/office/drawing/2010/main" val="0"/>
              </a:ext>
            </a:extLst>
          </a:blip>
          <a:srcRect/>
          <a:stretch/>
        </p:blipFill>
        <p:spPr>
          <a:xfrm>
            <a:off x="4699820" y="1699335"/>
            <a:ext cx="2183130" cy="1455420"/>
          </a:xfrm>
        </p:spPr>
      </p:pic>
      <p:pic>
        <p:nvPicPr>
          <p:cNvPr id="42" name="Рисунок 41"/>
          <p:cNvPicPr>
            <a:picLocks noGrp="1" noChangeAspect="1"/>
          </p:cNvPicPr>
          <p:nvPr>
            <p:ph type="pic" sz="quarter" idx="17"/>
          </p:nvPr>
        </p:nvPicPr>
        <p:blipFill rotWithShape="1">
          <a:blip r:embed="rId8" cstate="screen">
            <a:extLst>
              <a:ext uri="{28A0092B-C50C-407E-A947-70E740481C1C}">
                <a14:useLocalDpi xmlns:a14="http://schemas.microsoft.com/office/drawing/2010/main" val="0"/>
              </a:ext>
            </a:extLst>
          </a:blip>
          <a:srcRect/>
          <a:stretch/>
        </p:blipFill>
        <p:spPr>
          <a:xfrm>
            <a:off x="7008680" y="1699335"/>
            <a:ext cx="2077125" cy="1455420"/>
          </a:xfrm>
        </p:spPr>
      </p:pic>
      <p:pic>
        <p:nvPicPr>
          <p:cNvPr id="35" name="Рисунок 34"/>
          <p:cNvPicPr>
            <a:picLocks noGrp="1" noChangeAspect="1"/>
          </p:cNvPicPr>
          <p:nvPr>
            <p:ph type="pic" sz="quarter" idx="10"/>
          </p:nvPr>
        </p:nvPicPr>
        <p:blipFill rotWithShape="1">
          <a:blip r:embed="rId9" cstate="screen">
            <a:extLst>
              <a:ext uri="{28A0092B-C50C-407E-A947-70E740481C1C}">
                <a14:useLocalDpi xmlns:a14="http://schemas.microsoft.com/office/drawing/2010/main" val="0"/>
              </a:ext>
            </a:extLst>
          </a:blip>
          <a:srcRect/>
          <a:stretch/>
        </p:blipFill>
        <p:spPr>
          <a:xfrm>
            <a:off x="86594" y="160095"/>
            <a:ext cx="2174145" cy="1455420"/>
          </a:xfrm>
        </p:spPr>
      </p:pic>
      <p:pic>
        <p:nvPicPr>
          <p:cNvPr id="44" name="Рисунок 43"/>
          <p:cNvPicPr>
            <a:picLocks noGrp="1" noChangeAspect="1"/>
          </p:cNvPicPr>
          <p:nvPr>
            <p:ph type="pic" sz="quarter" idx="15"/>
          </p:nvPr>
        </p:nvPicPr>
        <p:blipFill rotWithShape="1">
          <a:blip r:embed="rId10" cstate="screen">
            <a:extLst>
              <a:ext uri="{28A0092B-C50C-407E-A947-70E740481C1C}">
                <a14:useLocalDpi xmlns:a14="http://schemas.microsoft.com/office/drawing/2010/main" val="0"/>
              </a:ext>
            </a:extLst>
          </a:blip>
          <a:srcRect/>
          <a:stretch/>
        </p:blipFill>
        <p:spPr>
          <a:xfrm>
            <a:off x="2393968" y="1699335"/>
            <a:ext cx="2177115" cy="1455420"/>
          </a:xfrm>
        </p:spPr>
      </p:pic>
    </p:spTree>
    <p:extLst>
      <p:ext uri="{BB962C8B-B14F-4D97-AF65-F5344CB8AC3E}">
        <p14:creationId xmlns:p14="http://schemas.microsoft.com/office/powerpoint/2010/main" val="216985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300"/>
                                        <p:tgtEl>
                                          <p:spTgt spid="3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300"/>
                                        <p:tgtEl>
                                          <p:spTgt spid="36"/>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300"/>
                                        <p:tgtEl>
                                          <p:spTgt spid="37"/>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
                                        <p:tgtEl>
                                          <p:spTgt spid="38"/>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300"/>
                                        <p:tgtEl>
                                          <p:spTgt spid="39"/>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300"/>
                                        <p:tgtEl>
                                          <p:spTgt spid="44"/>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300"/>
                                        <p:tgtEl>
                                          <p:spTgt spid="41"/>
                                        </p:tgtEl>
                                      </p:cBhvr>
                                    </p:animEffect>
                                  </p:childTnLst>
                                </p:cTn>
                              </p:par>
                            </p:childTnLst>
                          </p:cTn>
                        </p:par>
                        <p:par>
                          <p:cTn id="32" fill="hold">
                            <p:stCondLst>
                              <p:cond delay="21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3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a:stretch>
            <a:fillRect/>
          </a:stretch>
        </p:blipFill>
        <p:spPr/>
      </p:pic>
      <p:sp>
        <p:nvSpPr>
          <p:cNvPr id="9" name="Rectangle 5"/>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extBox 9"/>
          <p:cNvSpPr txBox="1"/>
          <p:nvPr/>
        </p:nvSpPr>
        <p:spPr>
          <a:xfrm>
            <a:off x="1610234" y="1117249"/>
            <a:ext cx="5807081" cy="1767595"/>
          </a:xfrm>
          <a:prstGeom prst="rect">
            <a:avLst/>
          </a:prstGeom>
          <a:noFill/>
        </p:spPr>
        <p:txBody>
          <a:bodyPr wrap="square" lIns="36000" tIns="36000" rIns="36000" bIns="0" rtlCol="0">
            <a:spAutoFit/>
          </a:bodyPr>
          <a:lstStyle/>
          <a:p>
            <a:pPr algn="ctr">
              <a:lnSpc>
                <a:spcPts val="4500"/>
              </a:lnSpc>
            </a:pPr>
            <a:r>
              <a:rPr lang="en-US" sz="4000" dirty="0">
                <a:solidFill>
                  <a:schemeClr val="bg1"/>
                </a:solidFill>
                <a:latin typeface="Franklin Gothic Heavy" panose="020B0903020102020204" pitchFamily="34" charset="0"/>
              </a:rPr>
              <a:t>THANK YOU</a:t>
            </a:r>
          </a:p>
          <a:p>
            <a:pPr algn="ctr">
              <a:lnSpc>
                <a:spcPts val="4500"/>
              </a:lnSpc>
            </a:pPr>
            <a:r>
              <a:rPr lang="en-US" sz="3600" dirty="0">
                <a:solidFill>
                  <a:schemeClr val="bg1"/>
                </a:solidFill>
                <a:latin typeface="Franklin Gothic Heavy" panose="020B0903020102020204" pitchFamily="34" charset="0"/>
              </a:rPr>
              <a:t>For Attending </a:t>
            </a:r>
          </a:p>
          <a:p>
            <a:pPr algn="ctr">
              <a:lnSpc>
                <a:spcPts val="4500"/>
              </a:lnSpc>
            </a:pPr>
            <a:r>
              <a:rPr lang="en-US" sz="4000" dirty="0">
                <a:solidFill>
                  <a:schemeClr val="bg1"/>
                </a:solidFill>
                <a:latin typeface="Franklin Gothic Heavy" panose="020B0903020102020204" pitchFamily="34" charset="0"/>
              </a:rPr>
              <a:t>The Iowa Deer Classic </a:t>
            </a:r>
          </a:p>
        </p:txBody>
      </p:sp>
      <p:sp>
        <p:nvSpPr>
          <p:cNvPr id="12" name="Прямоугольник 11"/>
          <p:cNvSpPr/>
          <p:nvPr/>
        </p:nvSpPr>
        <p:spPr>
          <a:xfrm>
            <a:off x="1706213" y="859995"/>
            <a:ext cx="5615124" cy="2282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F52DA1B-6E9B-4BDE-9BD0-03AC3ACFD20C}"/>
              </a:ext>
            </a:extLst>
          </p:cNvPr>
          <p:cNvGrpSpPr/>
          <p:nvPr/>
        </p:nvGrpSpPr>
        <p:grpSpPr>
          <a:xfrm>
            <a:off x="1764437" y="3634841"/>
            <a:ext cx="5615124" cy="950362"/>
            <a:chOff x="1764437" y="3634841"/>
            <a:chExt cx="5615124" cy="950362"/>
          </a:xfrm>
        </p:grpSpPr>
        <p:cxnSp>
          <p:nvCxnSpPr>
            <p:cNvPr id="11" name="Прямая соединительная линия 10"/>
            <p:cNvCxnSpPr/>
            <p:nvPr/>
          </p:nvCxnSpPr>
          <p:spPr>
            <a:xfrm>
              <a:off x="4083895" y="4198519"/>
              <a:ext cx="1080120"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633114-0339-4147-9D37-E5275FC23509}"/>
                </a:ext>
              </a:extLst>
            </p:cNvPr>
            <p:cNvSpPr txBox="1"/>
            <p:nvPr/>
          </p:nvSpPr>
          <p:spPr>
            <a:xfrm>
              <a:off x="3604183" y="3634841"/>
              <a:ext cx="2039543" cy="553998"/>
            </a:xfrm>
            <a:prstGeom prst="rect">
              <a:avLst/>
            </a:prstGeom>
            <a:noFill/>
          </p:spPr>
          <p:txBody>
            <a:bodyPr wrap="square" rtlCol="0">
              <a:spAutoFit/>
            </a:bodyPr>
            <a:lstStyle/>
            <a:p>
              <a:pPr algn="ctr"/>
              <a:r>
                <a:rPr lang="en-US" sz="1000" b="1" dirty="0">
                  <a:solidFill>
                    <a:schemeClr val="bg1">
                      <a:lumMod val="85000"/>
                    </a:schemeClr>
                  </a:solidFill>
                  <a:cs typeface="Lato" panose="020F0502020204030203" pitchFamily="34" charset="0"/>
                </a:rPr>
                <a:t>This presentation is</a:t>
              </a:r>
            </a:p>
            <a:p>
              <a:pPr algn="ctr"/>
              <a:r>
                <a:rPr lang="en-US" sz="1000" b="1" dirty="0">
                  <a:solidFill>
                    <a:schemeClr val="bg1">
                      <a:lumMod val="85000"/>
                    </a:schemeClr>
                  </a:solidFill>
                  <a:cs typeface="Lato" panose="020F0502020204030203" pitchFamily="34" charset="0"/>
                </a:rPr>
                <a:t>Copyrighted </a:t>
              </a:r>
              <a:r>
                <a:rPr lang="en-US" sz="1000" b="1" dirty="0">
                  <a:solidFill>
                    <a:schemeClr val="bg1">
                      <a:lumMod val="85000"/>
                    </a:schemeClr>
                  </a:solidFill>
                </a:rPr>
                <a:t>©2020 Mike Carney</a:t>
              </a:r>
            </a:p>
            <a:p>
              <a:pPr algn="ctr"/>
              <a:r>
                <a:rPr lang="en-US" sz="1000" b="1" dirty="0">
                  <a:solidFill>
                    <a:schemeClr val="bg1">
                      <a:lumMod val="85000"/>
                    </a:schemeClr>
                  </a:solidFill>
                </a:rPr>
                <a:t>All Rights Reserved.</a:t>
              </a:r>
            </a:p>
          </p:txBody>
        </p:sp>
        <p:sp>
          <p:nvSpPr>
            <p:cNvPr id="14" name="TextBox 13">
              <a:extLst>
                <a:ext uri="{FF2B5EF4-FFF2-40B4-BE49-F238E27FC236}">
                  <a16:creationId xmlns:a16="http://schemas.microsoft.com/office/drawing/2014/main" id="{8D468B0E-B6F5-47F9-817E-D49308E0D518}"/>
                </a:ext>
              </a:extLst>
            </p:cNvPr>
            <p:cNvSpPr txBox="1"/>
            <p:nvPr/>
          </p:nvSpPr>
          <p:spPr>
            <a:xfrm>
              <a:off x="1764437" y="4308204"/>
              <a:ext cx="5615124" cy="276999"/>
            </a:xfrm>
            <a:prstGeom prst="rect">
              <a:avLst/>
            </a:prstGeom>
            <a:noFill/>
          </p:spPr>
          <p:txBody>
            <a:bodyPr wrap="square" rtlCol="0">
              <a:spAutoFit/>
            </a:bodyPr>
            <a:lstStyle>
              <a:defPPr>
                <a:defRPr lang="en-US"/>
              </a:defPPr>
              <a:lvl1pPr>
                <a:defRPr sz="1000" kern="800">
                  <a:latin typeface="Ossem Rounded" panose="00000500000000000000" pitchFamily="50" charset="-52"/>
                </a:defRPr>
              </a:lvl1pPr>
            </a:lstStyle>
            <a:p>
              <a:pPr algn="ctr"/>
              <a:endParaRPr lang="en-US" sz="1200" b="1" dirty="0">
                <a:solidFill>
                  <a:schemeClr val="bg1"/>
                </a:solidFill>
                <a:latin typeface="+mn-lt"/>
              </a:endParaRPr>
            </a:p>
          </p:txBody>
        </p:sp>
      </p:grpSp>
    </p:spTree>
    <p:extLst>
      <p:ext uri="{BB962C8B-B14F-4D97-AF65-F5344CB8AC3E}">
        <p14:creationId xmlns:p14="http://schemas.microsoft.com/office/powerpoint/2010/main" val="15366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00"/>
                                        <p:tgtEl>
                                          <p:spTgt spid="10"/>
                                        </p:tgtEl>
                                      </p:cBhvr>
                                    </p:animEffect>
                                    <p:anim calcmode="lin" valueType="num">
                                      <p:cBhvr>
                                        <p:cTn id="12" dur="700" fill="hold"/>
                                        <p:tgtEl>
                                          <p:spTgt spid="10"/>
                                        </p:tgtEl>
                                        <p:attrNameLst>
                                          <p:attrName>ppt_x</p:attrName>
                                        </p:attrNameLst>
                                      </p:cBhvr>
                                      <p:tavLst>
                                        <p:tav tm="0">
                                          <p:val>
                                            <p:strVal val="#ppt_x"/>
                                          </p:val>
                                        </p:tav>
                                        <p:tav tm="100000">
                                          <p:val>
                                            <p:strVal val="#ppt_x"/>
                                          </p:val>
                                        </p:tav>
                                      </p:tavLst>
                                    </p:anim>
                                    <p:anim calcmode="lin" valueType="num">
                                      <p:cBhvr>
                                        <p:cTn id="13" dur="700" fill="hold"/>
                                        <p:tgtEl>
                                          <p:spTgt spid="10"/>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BF4A1-EC22-47EB-B5C3-D65A10AF5F8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grpSp>
        <p:nvGrpSpPr>
          <p:cNvPr id="5" name="Group 4">
            <a:extLst>
              <a:ext uri="{FF2B5EF4-FFF2-40B4-BE49-F238E27FC236}">
                <a16:creationId xmlns:a16="http://schemas.microsoft.com/office/drawing/2014/main" id="{3C470297-5B58-40A5-9349-ED4CC60A7FDE}"/>
              </a:ext>
            </a:extLst>
          </p:cNvPr>
          <p:cNvGrpSpPr/>
          <p:nvPr/>
        </p:nvGrpSpPr>
        <p:grpSpPr>
          <a:xfrm>
            <a:off x="5037270" y="472427"/>
            <a:ext cx="3650778" cy="4307829"/>
            <a:chOff x="4853026" y="492898"/>
            <a:chExt cx="3650778" cy="4307829"/>
          </a:xfrm>
        </p:grpSpPr>
        <p:sp>
          <p:nvSpPr>
            <p:cNvPr id="4" name="Rectangle 3">
              <a:extLst>
                <a:ext uri="{FF2B5EF4-FFF2-40B4-BE49-F238E27FC236}">
                  <a16:creationId xmlns:a16="http://schemas.microsoft.com/office/drawing/2014/main" id="{34A0C3D7-EBCD-4427-AEB3-A50036A4487F}"/>
                </a:ext>
              </a:extLst>
            </p:cNvPr>
            <p:cNvSpPr/>
            <p:nvPr/>
          </p:nvSpPr>
          <p:spPr>
            <a:xfrm>
              <a:off x="4853026" y="492898"/>
              <a:ext cx="3650778" cy="43078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08864" y="774964"/>
              <a:ext cx="3525454" cy="549313"/>
            </a:xfrm>
            <a:prstGeom prst="rect">
              <a:avLst/>
            </a:prstGeom>
            <a:noFill/>
          </p:spPr>
          <p:txBody>
            <a:bodyPr wrap="square" lIns="36000" tIns="36000" rIns="36000" bIns="0" rtlCol="0">
              <a:spAutoFit/>
            </a:bodyPr>
            <a:lstStyle/>
            <a:p>
              <a:pPr algn="ctr">
                <a:lnSpc>
                  <a:spcPts val="4000"/>
                </a:lnSpc>
              </a:pPr>
              <a:r>
                <a:rPr lang="en-US" sz="4000" dirty="0">
                  <a:solidFill>
                    <a:schemeClr val="accent6">
                      <a:lumMod val="75000"/>
                    </a:schemeClr>
                  </a:solidFill>
                  <a:latin typeface="Franklin Gothic Heavy" panose="020B0903020102020204" pitchFamily="34" charset="0"/>
                </a:rPr>
                <a:t>Total Surprise </a:t>
              </a:r>
            </a:p>
          </p:txBody>
        </p:sp>
        <p:cxnSp>
          <p:nvCxnSpPr>
            <p:cNvPr id="11" name="Прямая соединительная линия 10"/>
            <p:cNvCxnSpPr/>
            <p:nvPr/>
          </p:nvCxnSpPr>
          <p:spPr>
            <a:xfrm>
              <a:off x="5838104" y="1473511"/>
              <a:ext cx="1568957"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C79165-250D-44B3-9767-68B8DE9EB731}"/>
                </a:ext>
              </a:extLst>
            </p:cNvPr>
            <p:cNvSpPr txBox="1"/>
            <p:nvPr/>
          </p:nvSpPr>
          <p:spPr>
            <a:xfrm>
              <a:off x="5085544" y="1742112"/>
              <a:ext cx="3172093" cy="2908490"/>
            </a:xfrm>
            <a:prstGeom prst="rect">
              <a:avLst/>
            </a:prstGeom>
            <a:noFill/>
          </p:spPr>
          <p:txBody>
            <a:bodyPr wrap="square" rtlCol="0">
              <a:spAutoFit/>
            </a:bodyPr>
            <a:lstStyle/>
            <a:p>
              <a:r>
                <a:rPr lang="en-US" sz="1450" dirty="0">
                  <a:solidFill>
                    <a:schemeClr val="bg1"/>
                  </a:solidFill>
                </a:rPr>
                <a:t>If you’ve been deer hunting for any amount of time you’ve no doubt heard the old saying: First sit – best hunt. And for good reason, it’s usually true, as you surprise your quarry who has never encountered you – or tell-tale signs of you in his woods before. </a:t>
              </a:r>
            </a:p>
            <a:p>
              <a:endParaRPr lang="en-US" sz="900" dirty="0">
                <a:solidFill>
                  <a:schemeClr val="bg1"/>
                </a:solidFill>
              </a:endParaRPr>
            </a:p>
            <a:p>
              <a:r>
                <a:rPr lang="en-US" sz="1450" dirty="0">
                  <a:solidFill>
                    <a:schemeClr val="bg1"/>
                  </a:solidFill>
                </a:rPr>
                <a:t>With an ultra-quiet, lightweight saddle, every sit can be a first hunt – without the bulk, weight and noise of a hang-on, or the limiting tree selection of a climber. </a:t>
              </a:r>
            </a:p>
          </p:txBody>
        </p:sp>
      </p:grpSp>
    </p:spTree>
    <p:extLst>
      <p:ext uri="{BB962C8B-B14F-4D97-AF65-F5344CB8AC3E}">
        <p14:creationId xmlns:p14="http://schemas.microsoft.com/office/powerpoint/2010/main" val="351982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06070B6-5C9C-4C07-B436-CF4CE9C184B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l="-16882"/>
          <a:stretch/>
        </p:blipFill>
        <p:spPr>
          <a:xfrm>
            <a:off x="0" y="-84491"/>
            <a:ext cx="9144000" cy="5227991"/>
          </a:xfrm>
          <a:solidFill>
            <a:schemeClr val="tx1"/>
          </a:solidFill>
        </p:spPr>
      </p:pic>
      <p:grpSp>
        <p:nvGrpSpPr>
          <p:cNvPr id="24" name="Group 23">
            <a:extLst>
              <a:ext uri="{FF2B5EF4-FFF2-40B4-BE49-F238E27FC236}">
                <a16:creationId xmlns:a16="http://schemas.microsoft.com/office/drawing/2014/main" id="{3C62BF5C-65D4-4D09-84D8-F70420DFA435}"/>
              </a:ext>
            </a:extLst>
          </p:cNvPr>
          <p:cNvGrpSpPr/>
          <p:nvPr/>
        </p:nvGrpSpPr>
        <p:grpSpPr>
          <a:xfrm>
            <a:off x="1111160" y="337796"/>
            <a:ext cx="4141907" cy="4762754"/>
            <a:chOff x="1194831" y="337796"/>
            <a:chExt cx="4141907" cy="4762754"/>
          </a:xfrm>
        </p:grpSpPr>
        <p:sp>
          <p:nvSpPr>
            <p:cNvPr id="13" name="Rectangle 12">
              <a:extLst>
                <a:ext uri="{FF2B5EF4-FFF2-40B4-BE49-F238E27FC236}">
                  <a16:creationId xmlns:a16="http://schemas.microsoft.com/office/drawing/2014/main" id="{453E2B17-D60C-43B8-B5EF-06E46ED61CD3}"/>
                </a:ext>
              </a:extLst>
            </p:cNvPr>
            <p:cNvSpPr/>
            <p:nvPr/>
          </p:nvSpPr>
          <p:spPr>
            <a:xfrm>
              <a:off x="1194831" y="337796"/>
              <a:ext cx="4141907" cy="4682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0A62A3-38C2-413B-8CCA-3B5D0DDCB275}"/>
                </a:ext>
              </a:extLst>
            </p:cNvPr>
            <p:cNvSpPr txBox="1"/>
            <p:nvPr/>
          </p:nvSpPr>
          <p:spPr>
            <a:xfrm>
              <a:off x="1622631" y="444950"/>
              <a:ext cx="3508493" cy="550851"/>
            </a:xfrm>
            <a:prstGeom prst="rect">
              <a:avLst/>
            </a:prstGeom>
            <a:noFill/>
          </p:spPr>
          <p:txBody>
            <a:bodyPr wrap="square" lIns="36000" tIns="36000" rIns="36000" bIns="0" rtlCol="0">
              <a:spAutoFit/>
            </a:bodyPr>
            <a:lstStyle/>
            <a:p>
              <a:pPr algn="ctr">
                <a:lnSpc>
                  <a:spcPts val="4000"/>
                </a:lnSpc>
              </a:pPr>
              <a:r>
                <a:rPr lang="en-US" sz="4400" dirty="0">
                  <a:solidFill>
                    <a:schemeClr val="accent6">
                      <a:lumMod val="75000"/>
                    </a:schemeClr>
                  </a:solidFill>
                  <a:latin typeface="Franklin Gothic Heavy" panose="020B0903020102020204" pitchFamily="34" charset="0"/>
                </a:rPr>
                <a:t>Flexibility</a:t>
              </a:r>
            </a:p>
          </p:txBody>
        </p:sp>
        <p:sp>
          <p:nvSpPr>
            <p:cNvPr id="17" name="TextBox 16">
              <a:extLst>
                <a:ext uri="{FF2B5EF4-FFF2-40B4-BE49-F238E27FC236}">
                  <a16:creationId xmlns:a16="http://schemas.microsoft.com/office/drawing/2014/main" id="{DA96F7D9-1CEA-4B4A-9022-C47EC8B905B9}"/>
                </a:ext>
              </a:extLst>
            </p:cNvPr>
            <p:cNvSpPr txBox="1"/>
            <p:nvPr/>
          </p:nvSpPr>
          <p:spPr>
            <a:xfrm>
              <a:off x="1510338" y="914789"/>
              <a:ext cx="3826400" cy="4185761"/>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A typical climbing stand needs a tree with a minimum diameter of at least 6 inches and a max diameter of no more than 20, without any limbs below the height you want to reach. You might find the perfect tree, </a:t>
              </a:r>
              <a:r>
                <a:rPr lang="en-US" sz="1400" i="1" dirty="0">
                  <a:solidFill>
                    <a:schemeClr val="bg1"/>
                  </a:solidFill>
                </a:rPr>
                <a:t>in the perfect location to kill your dream buck</a:t>
              </a:r>
              <a:r>
                <a:rPr lang="en-US" sz="1400" dirty="0">
                  <a:solidFill>
                    <a:schemeClr val="bg1"/>
                  </a:solidFill>
                </a:rPr>
                <a:t>, but your climber forces you to choose a less ideal tree because of lower limbs –  or the tree is too big around. </a:t>
              </a:r>
            </a:p>
            <a:p>
              <a:endParaRPr lang="en-US" sz="1400" dirty="0">
                <a:solidFill>
                  <a:schemeClr val="bg1"/>
                </a:solidFill>
              </a:endParaRPr>
            </a:p>
            <a:p>
              <a:r>
                <a:rPr lang="en-US" sz="1400" dirty="0">
                  <a:solidFill>
                    <a:schemeClr val="bg1"/>
                  </a:solidFill>
                </a:rPr>
                <a:t>With a saddle, it’s simply not an issue. Not only can I climb super skinny trees if needed, I can utilize a much bigger tree than a climber can accommodate. You could use a hang-on stand in some of these scenarios, but you need a good straight section of tree to hang it, it’s bulkier to carry and noisier than a saddle to hump through the bush. </a:t>
              </a:r>
            </a:p>
            <a:p>
              <a:endParaRPr lang="en-US" sz="1400" dirty="0">
                <a:solidFill>
                  <a:schemeClr val="bg1"/>
                </a:solidFill>
              </a:endParaRPr>
            </a:p>
          </p:txBody>
        </p:sp>
      </p:grpSp>
      <p:pic>
        <p:nvPicPr>
          <p:cNvPr id="22" name="Picture 21">
            <a:extLst>
              <a:ext uri="{FF2B5EF4-FFF2-40B4-BE49-F238E27FC236}">
                <a16:creationId xmlns:a16="http://schemas.microsoft.com/office/drawing/2014/main" id="{270EE40D-E433-4AAE-951E-01AE54FC421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4334"/>
          <a:stretch/>
        </p:blipFill>
        <p:spPr>
          <a:xfrm>
            <a:off x="-14369" y="-78638"/>
            <a:ext cx="1870449" cy="5227991"/>
          </a:xfrm>
          <a:prstGeom prst="rect">
            <a:avLst/>
          </a:prstGeom>
        </p:spPr>
      </p:pic>
    </p:spTree>
    <p:extLst>
      <p:ext uri="{BB962C8B-B14F-4D97-AF65-F5344CB8AC3E}">
        <p14:creationId xmlns:p14="http://schemas.microsoft.com/office/powerpoint/2010/main" val="287771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0"/>
            <a:ext cx="916244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23E1AC-EDCB-4C42-93C1-5CFE1AA90E1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821"/>
          <a:stretch/>
        </p:blipFill>
        <p:spPr>
          <a:xfrm>
            <a:off x="5111390" y="0"/>
            <a:ext cx="4051056" cy="5151648"/>
          </a:xfrm>
          <a:prstGeom prst="rect">
            <a:avLst/>
          </a:prstGeom>
          <a:solidFill>
            <a:schemeClr val="tx1"/>
          </a:solidFill>
        </p:spPr>
      </p:pic>
      <p:sp>
        <p:nvSpPr>
          <p:cNvPr id="12" name="Arrow: Chevron 11">
            <a:extLst>
              <a:ext uri="{FF2B5EF4-FFF2-40B4-BE49-F238E27FC236}">
                <a16:creationId xmlns:a16="http://schemas.microsoft.com/office/drawing/2014/main" id="{6259EE7B-456B-4EA6-BF5A-92889413F908}"/>
              </a:ext>
            </a:extLst>
          </p:cNvPr>
          <p:cNvSpPr/>
          <p:nvPr/>
        </p:nvSpPr>
        <p:spPr>
          <a:xfrm flipH="1">
            <a:off x="4567375" y="-35519"/>
            <a:ext cx="1384141" cy="518532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44015" y="501220"/>
            <a:ext cx="4023360" cy="562649"/>
          </a:xfrm>
          <a:prstGeom prst="rect">
            <a:avLst/>
          </a:prstGeom>
          <a:noFill/>
        </p:spPr>
        <p:txBody>
          <a:bodyPr wrap="square" lIns="36000" tIns="36000" rIns="36000" bIns="0" rtlCol="0">
            <a:spAutoFit/>
          </a:bodyPr>
          <a:lstStyle/>
          <a:p>
            <a:pPr>
              <a:lnSpc>
                <a:spcPts val="4000"/>
              </a:lnSpc>
            </a:pPr>
            <a:r>
              <a:rPr lang="en-US" sz="4800" dirty="0">
                <a:solidFill>
                  <a:schemeClr val="accent6">
                    <a:lumMod val="75000"/>
                  </a:schemeClr>
                </a:solidFill>
                <a:latin typeface="Franklin Gothic Heavy" panose="020B0903020102020204" pitchFamily="34" charset="0"/>
              </a:rPr>
              <a:t>Concealment</a:t>
            </a:r>
          </a:p>
        </p:txBody>
      </p:sp>
      <p:cxnSp>
        <p:nvCxnSpPr>
          <p:cNvPr id="11" name="Прямая соединительная линия 10"/>
          <p:cNvCxnSpPr>
            <a:cxnSpLocks/>
          </p:cNvCxnSpPr>
          <p:nvPr/>
        </p:nvCxnSpPr>
        <p:spPr>
          <a:xfrm>
            <a:off x="1483326" y="1144262"/>
            <a:ext cx="190313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423214" y="1481887"/>
            <a:ext cx="4023360" cy="3323987"/>
          </a:xfrm>
          <a:prstGeom prst="rect">
            <a:avLst/>
          </a:prstGeom>
        </p:spPr>
        <p:txBody>
          <a:bodyPr wrap="square" lIns="108000" rIns="108000" numCol="1" anchor="ctr">
            <a:spAutoFit/>
          </a:bodyPr>
          <a:lstStyle/>
          <a:p>
            <a:r>
              <a:rPr lang="en-US" sz="1400" dirty="0">
                <a:solidFill>
                  <a:schemeClr val="bg1"/>
                </a:solidFill>
              </a:rPr>
              <a:t>One of the other great advantages of a tree saddle is the way it conceals your location. Because you hunt facing toward the tree, you set up with the tree trunk between you and where you expect deer to come from. As an animal approaches, you can utilize the trunk to hide behind – until just the right moment to draw and shoot. </a:t>
            </a:r>
          </a:p>
          <a:p>
            <a:endParaRPr lang="en-US" sz="1400" dirty="0">
              <a:solidFill>
                <a:schemeClr val="bg1"/>
              </a:solidFill>
            </a:endParaRPr>
          </a:p>
          <a:p>
            <a:r>
              <a:rPr lang="en-US" sz="1400" dirty="0">
                <a:solidFill>
                  <a:schemeClr val="bg1"/>
                </a:solidFill>
              </a:rPr>
              <a:t>Learning to shoot a vertical bow from a saddle takes some practice, but it’s easily learned and maintained in a few dedicated sessions per week. Shooting a gun from a saddle is incredibly easy, because as you face the tree, you can use the trunk to brace your hold, steady your aim and make you rock solid for the shot. </a:t>
            </a:r>
          </a:p>
        </p:txBody>
      </p:sp>
    </p:spTree>
    <p:extLst>
      <p:ext uri="{BB962C8B-B14F-4D97-AF65-F5344CB8AC3E}">
        <p14:creationId xmlns:p14="http://schemas.microsoft.com/office/powerpoint/2010/main" val="23185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250"/>
                                        <p:tgtEl>
                                          <p:spTgt spid="12"/>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E88978F2-8300-4C39-BDD4-53BE88E12C93}"/>
              </a:ext>
            </a:extLst>
          </p:cNvPr>
          <p:cNvSpPr/>
          <p:nvPr/>
        </p:nvSpPr>
        <p:spPr>
          <a:xfrm>
            <a:off x="1030258" y="0"/>
            <a:ext cx="3348071" cy="5218562"/>
          </a:xfrm>
          <a:prstGeom prst="parallelogram">
            <a:avLst/>
          </a:prstGeom>
          <a:solidFill>
            <a:schemeClr val="accent6">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99E4B14C-0896-4BF3-AE71-AB0FC1275953}"/>
              </a:ext>
            </a:extLst>
          </p:cNvPr>
          <p:cNvSpPr/>
          <p:nvPr/>
        </p:nvSpPr>
        <p:spPr>
          <a:xfrm>
            <a:off x="-724436" y="-146218"/>
            <a:ext cx="2475662" cy="5629701"/>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37420" y="455703"/>
            <a:ext cx="3651630" cy="562649"/>
          </a:xfrm>
          <a:prstGeom prst="rect">
            <a:avLst/>
          </a:prstGeom>
          <a:noFill/>
        </p:spPr>
        <p:txBody>
          <a:bodyPr wrap="square" lIns="36000" tIns="36000" rIns="36000" bIns="0" rtlCol="0">
            <a:spAutoFit/>
          </a:bodyPr>
          <a:lstStyle/>
          <a:p>
            <a:pPr algn="ctr">
              <a:lnSpc>
                <a:spcPts val="4000"/>
              </a:lnSpc>
            </a:pPr>
            <a:r>
              <a:rPr lang="en-US" sz="4400" dirty="0">
                <a:solidFill>
                  <a:srgbClr val="006838"/>
                </a:solidFill>
                <a:latin typeface="Franklin Gothic Heavy" panose="020B0903020102020204" pitchFamily="34" charset="0"/>
              </a:rPr>
              <a:t>Comfort</a:t>
            </a:r>
          </a:p>
        </p:txBody>
      </p:sp>
      <p:cxnSp>
        <p:nvCxnSpPr>
          <p:cNvPr id="11" name="Прямая соединительная линия 10"/>
          <p:cNvCxnSpPr/>
          <p:nvPr/>
        </p:nvCxnSpPr>
        <p:spPr>
          <a:xfrm>
            <a:off x="6271147" y="1113776"/>
            <a:ext cx="1584176" cy="0"/>
          </a:xfrm>
          <a:prstGeom prst="line">
            <a:avLst/>
          </a:prstGeom>
          <a:ln w="15875">
            <a:solidFill>
              <a:srgbClr val="00683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C79165-250D-44B3-9767-68B8DE9EB731}"/>
              </a:ext>
            </a:extLst>
          </p:cNvPr>
          <p:cNvSpPr txBox="1"/>
          <p:nvPr/>
        </p:nvSpPr>
        <p:spPr>
          <a:xfrm>
            <a:off x="5090615" y="1297445"/>
            <a:ext cx="3942889" cy="3313728"/>
          </a:xfrm>
          <a:prstGeom prst="rect">
            <a:avLst/>
          </a:prstGeom>
          <a:noFill/>
        </p:spPr>
        <p:txBody>
          <a:bodyPr wrap="square" rtlCol="0">
            <a:spAutoFit/>
          </a:bodyPr>
          <a:lstStyle/>
          <a:p>
            <a:pPr>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One other big question that always comes up is how comfortable. Think of a saddle as a hammock for your butt. They’re that comfortable. Plus, there are lots of little set-up tweaks that you can make on a saddle to ensure it fits your personal build and preferred hunting position, including adding an easily adjustable back rest. </a:t>
            </a:r>
          </a:p>
          <a:p>
            <a:pPr>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I do lots of all-day sits during the rut, and I find a saddle, because I lean most of the day, to be exceptionally comfortable as opposed to standing flat on my feet in my hang-on or climber.  </a:t>
            </a:r>
          </a:p>
          <a:p>
            <a:pPr>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In a saddle I can sit facing the tree, hang beside it, lean back in it, lean on a tree behind me, or stand. In a climber or hang-on, I can only sit or stand. </a:t>
            </a:r>
          </a:p>
        </p:txBody>
      </p:sp>
      <p:pic>
        <p:nvPicPr>
          <p:cNvPr id="31" name="Picture 30" descr="A tree in a forest&#10;&#10;Description automatically generated">
            <a:extLst>
              <a:ext uri="{FF2B5EF4-FFF2-40B4-BE49-F238E27FC236}">
                <a16:creationId xmlns:a16="http://schemas.microsoft.com/office/drawing/2014/main" id="{2E4BBFC9-741B-4F25-A92F-084D0D7A35C7}"/>
              </a:ext>
            </a:extLst>
          </p:cNvPr>
          <p:cNvPicPr>
            <a:picLocks noChangeAspect="1"/>
          </p:cNvPicPr>
          <p:nvPr/>
        </p:nvPicPr>
        <p:blipFill rotWithShape="1">
          <a:blip r:embed="rId2" cstate="screen">
            <a:grayscl/>
            <a:extLst>
              <a:ext uri="{28A0092B-C50C-407E-A947-70E740481C1C}">
                <a14:useLocalDpi xmlns:a14="http://schemas.microsoft.com/office/drawing/2010/main" val="0"/>
              </a:ext>
            </a:extLst>
          </a:blip>
          <a:srcRect t="-23639" r="-8078"/>
          <a:stretch/>
        </p:blipFill>
        <p:spPr>
          <a:xfrm>
            <a:off x="244444" y="-899153"/>
            <a:ext cx="2396664" cy="3476706"/>
          </a:xfrm>
          <a:prstGeom prst="parallelogram">
            <a:avLst/>
          </a:prstGeom>
          <a:effectLst>
            <a:outerShdw blurRad="50800" dist="38100" dir="2700000" algn="tl" rotWithShape="0">
              <a:prstClr val="black">
                <a:alpha val="40000"/>
              </a:prstClr>
            </a:outerShdw>
          </a:effectLst>
        </p:spPr>
      </p:pic>
      <p:pic>
        <p:nvPicPr>
          <p:cNvPr id="33" name="Picture 32" descr="A close up of a tree&#10;&#10;Description automatically generated">
            <a:extLst>
              <a:ext uri="{FF2B5EF4-FFF2-40B4-BE49-F238E27FC236}">
                <a16:creationId xmlns:a16="http://schemas.microsoft.com/office/drawing/2014/main" id="{712AF5AA-A0F3-4AEF-8DB8-4E5FDAC0D4FE}"/>
              </a:ext>
            </a:extLst>
          </p:cNvPr>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418174" y="2759712"/>
            <a:ext cx="2396664" cy="3476706"/>
          </a:xfrm>
          <a:prstGeom prst="parallelogram">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5C4E327A-EADC-4DAA-99E0-FB527B464FB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782141" y="1"/>
            <a:ext cx="3429000" cy="5143500"/>
          </a:xfrm>
          <a:prstGeom prst="parallelogram">
            <a:avLst/>
          </a:prstGeom>
          <a:ln w="762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604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250" fill="hold"/>
                                        <p:tgtEl>
                                          <p:spTgt spid="35"/>
                                        </p:tgtEl>
                                        <p:attrNameLst>
                                          <p:attrName>ppt_x</p:attrName>
                                        </p:attrNameLst>
                                      </p:cBhvr>
                                      <p:tavLst>
                                        <p:tav tm="0">
                                          <p:val>
                                            <p:strVal val="#ppt_x"/>
                                          </p:val>
                                        </p:tav>
                                        <p:tav tm="100000">
                                          <p:val>
                                            <p:strVal val="#ppt_x"/>
                                          </p:val>
                                        </p:tav>
                                      </p:tavLst>
                                    </p:anim>
                                    <p:anim calcmode="lin" valueType="num">
                                      <p:cBhvr additive="base">
                                        <p:cTn id="25" dur="25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ree&#10;&#10;Description automatically generated">
            <a:extLst>
              <a:ext uri="{FF2B5EF4-FFF2-40B4-BE49-F238E27FC236}">
                <a16:creationId xmlns:a16="http://schemas.microsoft.com/office/drawing/2014/main" id="{F9BFBF6E-EE10-42DB-8744-964BD7521B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25188"/>
            <a:ext cx="9163743" cy="5368688"/>
          </a:xfrm>
          <a:prstGeom prst="rect">
            <a:avLst/>
          </a:prstGeom>
        </p:spPr>
      </p:pic>
      <p:sp>
        <p:nvSpPr>
          <p:cNvPr id="16" name="Flowchart: Process 15">
            <a:extLst>
              <a:ext uri="{FF2B5EF4-FFF2-40B4-BE49-F238E27FC236}">
                <a16:creationId xmlns:a16="http://schemas.microsoft.com/office/drawing/2014/main" id="{BF83007B-B187-4379-9169-0AFB32B071A8}"/>
              </a:ext>
            </a:extLst>
          </p:cNvPr>
          <p:cNvSpPr/>
          <p:nvPr/>
        </p:nvSpPr>
        <p:spPr>
          <a:xfrm>
            <a:off x="-1" y="-225188"/>
            <a:ext cx="9219063" cy="5368688"/>
          </a:xfrm>
          <a:prstGeom prst="flowChartProcess">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A51BC70-9A4C-4E0F-830C-F41EC08E0D4C}"/>
              </a:ext>
            </a:extLst>
          </p:cNvPr>
          <p:cNvGrpSpPr/>
          <p:nvPr/>
        </p:nvGrpSpPr>
        <p:grpSpPr>
          <a:xfrm>
            <a:off x="4462818" y="224393"/>
            <a:ext cx="4224061" cy="4476633"/>
            <a:chOff x="5263705" y="1096203"/>
            <a:chExt cx="3559652" cy="3983949"/>
          </a:xfrm>
        </p:grpSpPr>
        <p:sp>
          <p:nvSpPr>
            <p:cNvPr id="4" name="Rectangle 3">
              <a:extLst>
                <a:ext uri="{FF2B5EF4-FFF2-40B4-BE49-F238E27FC236}">
                  <a16:creationId xmlns:a16="http://schemas.microsoft.com/office/drawing/2014/main" id="{34A0C3D7-EBCD-4427-AEB3-A50036A4487F}"/>
                </a:ext>
              </a:extLst>
            </p:cNvPr>
            <p:cNvSpPr/>
            <p:nvPr/>
          </p:nvSpPr>
          <p:spPr>
            <a:xfrm>
              <a:off x="5263705" y="1096203"/>
              <a:ext cx="3559652" cy="3983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0BD012-AB10-47E0-A2D2-6D8E0A76A45F}"/>
                </a:ext>
              </a:extLst>
            </p:cNvPr>
            <p:cNvGrpSpPr/>
            <p:nvPr/>
          </p:nvGrpSpPr>
          <p:grpSpPr>
            <a:xfrm>
              <a:off x="5314864" y="1323961"/>
              <a:ext cx="3508493" cy="3512744"/>
              <a:chOff x="151156" y="186277"/>
              <a:chExt cx="3508493" cy="3512744"/>
            </a:xfrm>
          </p:grpSpPr>
          <p:sp>
            <p:nvSpPr>
              <p:cNvPr id="10" name="TextBox 9"/>
              <p:cNvSpPr txBox="1"/>
              <p:nvPr/>
            </p:nvSpPr>
            <p:spPr>
              <a:xfrm>
                <a:off x="151156" y="186277"/>
                <a:ext cx="3508493" cy="562649"/>
              </a:xfrm>
              <a:prstGeom prst="rect">
                <a:avLst/>
              </a:prstGeom>
              <a:noFill/>
            </p:spPr>
            <p:txBody>
              <a:bodyPr wrap="square" lIns="36000" tIns="36000" rIns="36000" bIns="0" rtlCol="0">
                <a:spAutoFit/>
              </a:bodyPr>
              <a:lstStyle/>
              <a:p>
                <a:pPr algn="ctr">
                  <a:lnSpc>
                    <a:spcPts val="4000"/>
                  </a:lnSpc>
                </a:pPr>
                <a:r>
                  <a:rPr lang="en-US" sz="4400" dirty="0">
                    <a:solidFill>
                      <a:schemeClr val="accent6">
                        <a:lumMod val="75000"/>
                      </a:schemeClr>
                    </a:solidFill>
                    <a:latin typeface="Franklin Gothic Heavy" panose="020B0903020102020204" pitchFamily="34" charset="0"/>
                  </a:rPr>
                  <a:t>Safety</a:t>
                </a:r>
              </a:p>
            </p:txBody>
          </p:sp>
          <p:cxnSp>
            <p:nvCxnSpPr>
              <p:cNvPr id="11" name="Прямая соединительная линия 10"/>
              <p:cNvCxnSpPr/>
              <p:nvPr/>
            </p:nvCxnSpPr>
            <p:spPr>
              <a:xfrm>
                <a:off x="1070831" y="748926"/>
                <a:ext cx="158417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C79165-250D-44B3-9767-68B8DE9EB731}"/>
                  </a:ext>
                </a:extLst>
              </p:cNvPr>
              <p:cNvSpPr txBox="1"/>
              <p:nvPr/>
            </p:nvSpPr>
            <p:spPr>
              <a:xfrm>
                <a:off x="315868" y="897614"/>
                <a:ext cx="3159456" cy="2801407"/>
              </a:xfrm>
              <a:prstGeom prst="rect">
                <a:avLst/>
              </a:prstGeom>
              <a:noFill/>
              <a:ln>
                <a:noFill/>
              </a:ln>
            </p:spPr>
            <p:txBody>
              <a:bodyPr wrap="square" rtlCol="0">
                <a:spAutoFit/>
              </a:bodyPr>
              <a:lstStyle/>
              <a:p>
                <a:pPr algn="just">
                  <a:lnSpc>
                    <a:spcPct val="107000"/>
                  </a:lnSpc>
                  <a:spcAft>
                    <a:spcPts val="800"/>
                  </a:spcAft>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As far as safety is concerned, saddle hunting is as safe, and arguably safer, than any other elevated climbing method, because you’re always attached to the tree with at least one fall prevention tool: either a lineman’s belt, a tree tether or both. </a:t>
                </a:r>
              </a:p>
              <a:p>
                <a:pPr algn="just">
                  <a:lnSpc>
                    <a:spcPct val="107000"/>
                  </a:lnSpc>
                  <a:spcAft>
                    <a:spcPts val="800"/>
                  </a:spcAft>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And unlike a full body safety harness, a saddle isn’t made to catch a fall from height and withstand the subsequent shock, it’s design actually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prevents you</a:t>
                </a: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from falling in the first place – as you’re always under tension in the system (more on this to come).</a:t>
                </a:r>
              </a:p>
            </p:txBody>
          </p:sp>
        </p:grpSp>
      </p:grpSp>
      <p:pic>
        <p:nvPicPr>
          <p:cNvPr id="14" name="Picture 13">
            <a:extLst>
              <a:ext uri="{FF2B5EF4-FFF2-40B4-BE49-F238E27FC236}">
                <a16:creationId xmlns:a16="http://schemas.microsoft.com/office/drawing/2014/main" id="{D0D28725-1C59-4A39-AFA5-E717A5B1465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78416" y="271528"/>
            <a:ext cx="3302381" cy="4429498"/>
          </a:xfrm>
          <a:prstGeom prst="rect">
            <a:avLst/>
          </a:prstGeom>
          <a:effectLst>
            <a:outerShdw blurRad="50800" dist="63500" dir="2700000" algn="tl" rotWithShape="0">
              <a:prstClr val="black">
                <a:alpha val="20000"/>
              </a:prstClr>
            </a:outerShdw>
          </a:effectLst>
        </p:spPr>
      </p:pic>
    </p:spTree>
    <p:extLst>
      <p:ext uri="{BB962C8B-B14F-4D97-AF65-F5344CB8AC3E}">
        <p14:creationId xmlns:p14="http://schemas.microsoft.com/office/powerpoint/2010/main" val="3629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4188</Words>
  <Application>Microsoft Office PowerPoint</Application>
  <PresentationFormat>On-screen Show (16:9)</PresentationFormat>
  <Paragraphs>255</Paragraphs>
  <Slides>45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Adobe Caslon Pro Bold</vt:lpstr>
      <vt:lpstr>Arial</vt:lpstr>
      <vt:lpstr>Calibri</vt:lpstr>
      <vt:lpstr>Franklin Gothic Heavy</vt:lpstr>
      <vt:lpstr>Lato</vt:lpstr>
      <vt:lpstr>Ossem Rounded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Carney</dc:creator>
  <cp:lastModifiedBy>Heidi Carney</cp:lastModifiedBy>
  <cp:revision>59</cp:revision>
  <cp:lastPrinted>2020-03-06T15:57:42Z</cp:lastPrinted>
  <dcterms:created xsi:type="dcterms:W3CDTF">2020-03-05T16:41:16Z</dcterms:created>
  <dcterms:modified xsi:type="dcterms:W3CDTF">2023-07-02T14:52:24Z</dcterms:modified>
</cp:coreProperties>
</file>